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Fira Code"/>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jGd43IDKR97qBBIo/ooqIv95F/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74F8A9-76EA-49A8-87A5-6E92827CC8E0}">
  <a:tblStyle styleId="{E174F8A9-76EA-49A8-87A5-6E92827CC8E0}" styleName="Table_0">
    <a:wholeTbl>
      <a:tcTxStyle b="off" i="off">
        <a:font>
          <a:latin typeface="DengXian Light"/>
          <a:ea typeface="DengXian Light"/>
          <a:cs typeface="DengXian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DengXian Light"/>
          <a:ea typeface="DengXian Light"/>
          <a:cs typeface="DengXian Light"/>
        </a:font>
        <a:schemeClr val="lt1"/>
      </a:tcTxStyle>
      <a:tcStyle>
        <a:fill>
          <a:solidFill>
            <a:schemeClr val="accent1"/>
          </a:solidFill>
        </a:fill>
      </a:tcStyle>
    </a:lastCol>
    <a:firstCol>
      <a:tcTxStyle b="on" i="off">
        <a:font>
          <a:latin typeface="DengXian Light"/>
          <a:ea typeface="DengXian Light"/>
          <a:cs typeface="DengXian Light"/>
        </a:font>
        <a:schemeClr val="lt1"/>
      </a:tcTxStyle>
      <a:tcStyle>
        <a:fill>
          <a:solidFill>
            <a:schemeClr val="accent1"/>
          </a:solidFill>
        </a:fill>
      </a:tcStyle>
    </a:firstCol>
    <a:lastRow>
      <a:tcTxStyle b="on" i="off">
        <a:font>
          <a:latin typeface="DengXian Light"/>
          <a:ea typeface="DengXian Light"/>
          <a:cs typeface="DengXian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DengXian Light"/>
          <a:ea typeface="DengXian Light"/>
          <a:cs typeface="DengXian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FiraCode-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FiraCode-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2107200" y="1096965"/>
            <a:ext cx="7977600" cy="2085696"/>
          </a:xfrm>
          <a:prstGeom prst="rect">
            <a:avLst/>
          </a:prstGeom>
          <a:noFill/>
          <a:ln>
            <a:noFill/>
          </a:ln>
        </p:spPr>
        <p:txBody>
          <a:bodyPr anchorCtr="0" anchor="b" bIns="91425" lIns="109725" spcFirstLastPara="1" rIns="109725" wrap="square" tIns="109725">
            <a:normAutofit/>
          </a:bodyPr>
          <a:lstStyle>
            <a:lvl1pPr lvl="0" algn="ctr">
              <a:lnSpc>
                <a:spcPct val="10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8"/>
          <p:cNvSpPr txBox="1"/>
          <p:nvPr>
            <p:ph idx="1" type="subTitle"/>
          </p:nvPr>
        </p:nvSpPr>
        <p:spPr>
          <a:xfrm>
            <a:off x="3216000" y="3945771"/>
            <a:ext cx="5760000" cy="1832730"/>
          </a:xfrm>
          <a:prstGeom prst="rect">
            <a:avLst/>
          </a:prstGeom>
          <a:noFill/>
          <a:ln>
            <a:noFill/>
          </a:ln>
        </p:spPr>
        <p:txBody>
          <a:bodyPr anchorCtr="0" anchor="t" bIns="91425" lIns="109725" spcFirstLastPara="1" rIns="109725" wrap="square" tIns="109725">
            <a:normAutofit/>
          </a:bodyPr>
          <a:lstStyle>
            <a:lvl1pPr lvl="0" algn="ctr">
              <a:lnSpc>
                <a:spcPct val="125000"/>
              </a:lnSpc>
              <a:spcBef>
                <a:spcPts val="1000"/>
              </a:spcBef>
              <a:spcAft>
                <a:spcPts val="0"/>
              </a:spcAft>
              <a:buSzPts val="2400"/>
              <a:buNone/>
              <a:defRPr i="0" sz="2400"/>
            </a:lvl1pPr>
            <a:lvl2pPr lvl="1" algn="ctr">
              <a:lnSpc>
                <a:spcPct val="150000"/>
              </a:lnSpc>
              <a:spcBef>
                <a:spcPts val="500"/>
              </a:spcBef>
              <a:spcAft>
                <a:spcPts val="0"/>
              </a:spcAft>
              <a:buClr>
                <a:schemeClr val="dk1"/>
              </a:buClr>
              <a:buSzPts val="2000"/>
              <a:buFont typeface="Arial"/>
              <a:buNone/>
              <a:defRPr sz="2000"/>
            </a:lvl2pPr>
            <a:lvl3pPr lvl="2" algn="ctr">
              <a:lnSpc>
                <a:spcPct val="150000"/>
              </a:lnSpc>
              <a:spcBef>
                <a:spcPts val="500"/>
              </a:spcBef>
              <a:spcAft>
                <a:spcPts val="0"/>
              </a:spcAft>
              <a:buSzPts val="1800"/>
              <a:buNone/>
              <a:defRPr sz="1800"/>
            </a:lvl3pPr>
            <a:lvl4pPr lvl="3" algn="ctr">
              <a:lnSpc>
                <a:spcPct val="150000"/>
              </a:lnSpc>
              <a:spcBef>
                <a:spcPts val="500"/>
              </a:spcBef>
              <a:spcAft>
                <a:spcPts val="0"/>
              </a:spcAft>
              <a:buSzPts val="1600"/>
              <a:buFont typeface="Arial"/>
              <a:buNone/>
              <a:defRPr sz="1600"/>
            </a:lvl4pPr>
            <a:lvl5pPr lvl="4" algn="ctr">
              <a:lnSpc>
                <a:spcPct val="15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8"/>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8"/>
          <p:cNvCxnSpPr/>
          <p:nvPr/>
        </p:nvCxnSpPr>
        <p:spPr>
          <a:xfrm>
            <a:off x="5826000" y="3525773"/>
            <a:ext cx="540000" cy="0"/>
          </a:xfrm>
          <a:prstGeom prst="straightConnector1">
            <a:avLst/>
          </a:prstGeom>
          <a:noFill/>
          <a:ln cap="flat" cmpd="sng" w="12700">
            <a:solidFill>
              <a:srgbClr val="FFFFFF"/>
            </a:solidFill>
            <a:prstDash val="solid"/>
            <a:round/>
            <a:headEnd len="sm" w="sm" type="none"/>
            <a:tailEnd len="sm" w="sm" type="none"/>
          </a:ln>
        </p:spPr>
      </p:cxnSp>
      <p:grpSp>
        <p:nvGrpSpPr>
          <p:cNvPr id="18" name="Google Shape;18;p18"/>
          <p:cNvGrpSpPr/>
          <p:nvPr/>
        </p:nvGrpSpPr>
        <p:grpSpPr>
          <a:xfrm rot="2700000">
            <a:off x="10127693" y="4178240"/>
            <a:ext cx="633413" cy="1862138"/>
            <a:chOff x="5959192" y="333389"/>
            <a:chExt cx="633413" cy="1862138"/>
          </a:xfrm>
        </p:grpSpPr>
        <p:grpSp>
          <p:nvGrpSpPr>
            <p:cNvPr id="19" name="Google Shape;19;p18"/>
            <p:cNvGrpSpPr/>
            <p:nvPr/>
          </p:nvGrpSpPr>
          <p:grpSpPr>
            <a:xfrm>
              <a:off x="5959192" y="333389"/>
              <a:ext cx="633413" cy="1419225"/>
              <a:chOff x="5959192" y="333389"/>
              <a:chExt cx="633413" cy="1419225"/>
            </a:xfrm>
          </p:grpSpPr>
          <p:sp>
            <p:nvSpPr>
              <p:cNvPr id="20" name="Google Shape;20;p18"/>
              <p:cNvSpPr/>
              <p:nvPr/>
            </p:nvSpPr>
            <p:spPr>
              <a:xfrm>
                <a:off x="5959192" y="333389"/>
                <a:ext cx="319088" cy="1419225"/>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8"/>
              <p:cNvSpPr/>
              <p:nvPr/>
            </p:nvSpPr>
            <p:spPr>
              <a:xfrm>
                <a:off x="6278280" y="333389"/>
                <a:ext cx="314325" cy="1419225"/>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2" name="Google Shape;22;p18"/>
            <p:cNvCxnSpPr/>
            <p:nvPr/>
          </p:nvCxnSpPr>
          <p:spPr>
            <a:xfrm rot="10800000">
              <a:off x="6278280" y="333389"/>
              <a:ext cx="0" cy="1862138"/>
            </a:xfrm>
            <a:prstGeom prst="straightConnector1">
              <a:avLst/>
            </a:prstGeom>
            <a:noFill/>
            <a:ln cap="flat" cmpd="sng" w="12700">
              <a:solidFill>
                <a:srgbClr val="FFFFFF"/>
              </a:solidFill>
              <a:prstDash val="solid"/>
              <a:miter lim="800000"/>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 name="Shape 87"/>
        <p:cNvGrpSpPr/>
        <p:nvPr/>
      </p:nvGrpSpPr>
      <p:grpSpPr>
        <a:xfrm>
          <a:off x="0" y="0"/>
          <a:ext cx="0" cy="0"/>
          <a:chOff x="0" y="0"/>
          <a:chExt cx="0" cy="0"/>
        </a:xfrm>
      </p:grpSpPr>
      <p:sp>
        <p:nvSpPr>
          <p:cNvPr id="88" name="Google Shape;88;p27"/>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7"/>
          <p:cNvSpPr txBox="1"/>
          <p:nvPr>
            <p:ph idx="1" type="body"/>
          </p:nvPr>
        </p:nvSpPr>
        <p:spPr>
          <a:xfrm rot="5400000">
            <a:off x="4075904" y="-1400580"/>
            <a:ext cx="4040191" cy="10213200"/>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27"/>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7"/>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7"/>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p28"/>
          <p:cNvSpPr txBox="1"/>
          <p:nvPr>
            <p:ph type="title"/>
          </p:nvPr>
        </p:nvSpPr>
        <p:spPr>
          <a:xfrm rot="5400000">
            <a:off x="7133431" y="1956594"/>
            <a:ext cx="5811838" cy="2628900"/>
          </a:xfrm>
          <a:prstGeom prst="rect">
            <a:avLst/>
          </a:prstGeom>
          <a:noFill/>
          <a:ln>
            <a:noFill/>
          </a:ln>
        </p:spPr>
        <p:txBody>
          <a:bodyPr anchorCtr="0" anchor="b" bIns="91425" lIns="109725" spcFirstLastPara="1" rIns="109725" wrap="square" tIns="109725">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8"/>
          <p:cNvSpPr txBox="1"/>
          <p:nvPr>
            <p:ph idx="1" type="body"/>
          </p:nvPr>
        </p:nvSpPr>
        <p:spPr>
          <a:xfrm rot="5400000">
            <a:off x="1799431" y="-596106"/>
            <a:ext cx="5811838" cy="7734300"/>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8"/>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8"/>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8"/>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19"/>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9"/>
          <p:cNvSpPr txBox="1"/>
          <p:nvPr>
            <p:ph idx="1" type="body"/>
          </p:nvPr>
        </p:nvSpPr>
        <p:spPr>
          <a:xfrm>
            <a:off x="989400" y="1685925"/>
            <a:ext cx="4928400" cy="4092575"/>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9"/>
          <p:cNvSpPr txBox="1"/>
          <p:nvPr>
            <p:ph idx="2" type="body"/>
          </p:nvPr>
        </p:nvSpPr>
        <p:spPr>
          <a:xfrm>
            <a:off x="6274202" y="1685925"/>
            <a:ext cx="4928400" cy="4092575"/>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9"/>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9"/>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20"/>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0"/>
          <p:cNvSpPr txBox="1"/>
          <p:nvPr>
            <p:ph idx="1" type="body"/>
          </p:nvPr>
        </p:nvSpPr>
        <p:spPr>
          <a:xfrm>
            <a:off x="989400" y="1685925"/>
            <a:ext cx="10213200" cy="4040191"/>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0"/>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21"/>
          <p:cNvSpPr txBox="1"/>
          <p:nvPr>
            <p:ph type="title"/>
          </p:nvPr>
        </p:nvSpPr>
        <p:spPr>
          <a:xfrm>
            <a:off x="990000" y="2305800"/>
            <a:ext cx="4636800" cy="2246400"/>
          </a:xfrm>
          <a:prstGeom prst="rect">
            <a:avLst/>
          </a:prstGeom>
          <a:noFill/>
          <a:ln>
            <a:noFill/>
          </a:ln>
        </p:spPr>
        <p:txBody>
          <a:bodyPr anchorCtr="0" anchor="ctr" bIns="91425" lIns="109725" spcFirstLastPara="1" rIns="109725" wrap="square" tIns="109725">
            <a:normAutofit/>
          </a:bodyPr>
          <a:lstStyle>
            <a:lvl1pPr lvl="0" algn="ctr">
              <a:lnSpc>
                <a:spcPct val="10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1"/>
          <p:cNvSpPr txBox="1"/>
          <p:nvPr>
            <p:ph idx="1" type="body"/>
          </p:nvPr>
        </p:nvSpPr>
        <p:spPr>
          <a:xfrm>
            <a:off x="6565250" y="2305800"/>
            <a:ext cx="4636800" cy="2246400"/>
          </a:xfrm>
          <a:prstGeom prst="rect">
            <a:avLst/>
          </a:prstGeom>
          <a:noFill/>
          <a:ln>
            <a:noFill/>
          </a:ln>
        </p:spPr>
        <p:txBody>
          <a:bodyPr anchorCtr="0" anchor="ctr" bIns="91425" lIns="109725" spcFirstLastPara="1" rIns="109725" wrap="square" tIns="109725">
            <a:normAutofit/>
          </a:bodyPr>
          <a:lstStyle>
            <a:lvl1pPr indent="-228600" lvl="0" marL="457200" algn="ctr">
              <a:lnSpc>
                <a:spcPct val="125000"/>
              </a:lnSpc>
              <a:spcBef>
                <a:spcPts val="1000"/>
              </a:spcBef>
              <a:spcAft>
                <a:spcPts val="0"/>
              </a:spcAft>
              <a:buSzPts val="2400"/>
              <a:buNone/>
              <a:defRPr i="1" sz="2400">
                <a:solidFill>
                  <a:schemeClr val="dk1"/>
                </a:solidFill>
              </a:defRPr>
            </a:lvl1pPr>
            <a:lvl2pPr indent="-228600" lvl="1" marL="914400" algn="l">
              <a:lnSpc>
                <a:spcPct val="150000"/>
              </a:lnSpc>
              <a:spcBef>
                <a:spcPts val="500"/>
              </a:spcBef>
              <a:spcAft>
                <a:spcPts val="0"/>
              </a:spcAft>
              <a:buClr>
                <a:srgbClr val="888888"/>
              </a:buClr>
              <a:buSzPts val="2000"/>
              <a:buFont typeface="Arial"/>
              <a:buNone/>
              <a:defRPr sz="2000">
                <a:solidFill>
                  <a:srgbClr val="888888"/>
                </a:solidFill>
              </a:defRPr>
            </a:lvl2pPr>
            <a:lvl3pPr indent="-228600" lvl="2" marL="1371600" algn="l">
              <a:lnSpc>
                <a:spcPct val="150000"/>
              </a:lnSpc>
              <a:spcBef>
                <a:spcPts val="500"/>
              </a:spcBef>
              <a:spcAft>
                <a:spcPts val="0"/>
              </a:spcAft>
              <a:buSzPts val="1800"/>
              <a:buNone/>
              <a:defRPr sz="1800">
                <a:solidFill>
                  <a:srgbClr val="888888"/>
                </a:solidFill>
              </a:defRPr>
            </a:lvl3pPr>
            <a:lvl4pPr indent="-228600" lvl="3" marL="1828800" algn="l">
              <a:lnSpc>
                <a:spcPct val="150000"/>
              </a:lnSpc>
              <a:spcBef>
                <a:spcPts val="500"/>
              </a:spcBef>
              <a:spcAft>
                <a:spcPts val="0"/>
              </a:spcAft>
              <a:buSzPts val="1600"/>
              <a:buFont typeface="Arial"/>
              <a:buNone/>
              <a:defRPr sz="1600">
                <a:solidFill>
                  <a:srgbClr val="888888"/>
                </a:solidFill>
              </a:defRPr>
            </a:lvl4pPr>
            <a:lvl5pPr indent="-228600" lvl="4" marL="2286000" algn="l">
              <a:lnSpc>
                <a:spcPct val="15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21"/>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1"/>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21"/>
          <p:cNvSpPr/>
          <p:nvPr/>
        </p:nvSpPr>
        <p:spPr>
          <a:xfrm>
            <a:off x="1437136" y="649304"/>
            <a:ext cx="340415" cy="340415"/>
          </a:xfrm>
          <a:prstGeom prst="ellipse">
            <a:avLst/>
          </a:pr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3" name="Google Shape;43;p21"/>
          <p:cNvGrpSpPr/>
          <p:nvPr/>
        </p:nvGrpSpPr>
        <p:grpSpPr>
          <a:xfrm rot="10800000">
            <a:off x="1079500" y="976581"/>
            <a:ext cx="924390" cy="1045313"/>
            <a:chOff x="6200905" y="2967038"/>
            <a:chExt cx="924390" cy="1045313"/>
          </a:xfrm>
        </p:grpSpPr>
        <p:grpSp>
          <p:nvGrpSpPr>
            <p:cNvPr id="44" name="Google Shape;44;p21"/>
            <p:cNvGrpSpPr/>
            <p:nvPr/>
          </p:nvGrpSpPr>
          <p:grpSpPr>
            <a:xfrm>
              <a:off x="6808136" y="2967038"/>
              <a:ext cx="317159" cy="932400"/>
              <a:chOff x="6808136" y="2967038"/>
              <a:chExt cx="317159" cy="932400"/>
            </a:xfrm>
          </p:grpSpPr>
          <p:sp>
            <p:nvSpPr>
              <p:cNvPr id="45" name="Google Shape;45;p21"/>
              <p:cNvSpPr/>
              <p:nvPr/>
            </p:nvSpPr>
            <p:spPr>
              <a:xfrm>
                <a:off x="6808136" y="2967038"/>
                <a:ext cx="159772" cy="710627"/>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21"/>
              <p:cNvSpPr/>
              <p:nvPr/>
            </p:nvSpPr>
            <p:spPr>
              <a:xfrm>
                <a:off x="6967908" y="2967038"/>
                <a:ext cx="157387" cy="710627"/>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47" name="Google Shape;47;p21"/>
              <p:cNvCxnSpPr/>
              <p:nvPr/>
            </p:nvCxnSpPr>
            <p:spPr>
              <a:xfrm rot="10800000">
                <a:off x="6967908" y="2967038"/>
                <a:ext cx="0" cy="932400"/>
              </a:xfrm>
              <a:prstGeom prst="straightConnector1">
                <a:avLst/>
              </a:prstGeom>
              <a:noFill/>
              <a:ln cap="flat" cmpd="sng" w="12700">
                <a:solidFill>
                  <a:srgbClr val="FFFFFF"/>
                </a:solidFill>
                <a:prstDash val="solid"/>
                <a:miter lim="800000"/>
                <a:headEnd len="med" w="med" type="none"/>
                <a:tailEnd len="med" w="med" type="none"/>
              </a:ln>
            </p:spPr>
          </p:cxnSp>
        </p:grpSp>
        <p:grpSp>
          <p:nvGrpSpPr>
            <p:cNvPr id="48" name="Google Shape;48;p21"/>
            <p:cNvGrpSpPr/>
            <p:nvPr/>
          </p:nvGrpSpPr>
          <p:grpSpPr>
            <a:xfrm flipH="1" rot="-2700000">
              <a:off x="6484111" y="3104366"/>
              <a:ext cx="317159" cy="932400"/>
              <a:chOff x="6808136" y="2967038"/>
              <a:chExt cx="317159" cy="932400"/>
            </a:xfrm>
          </p:grpSpPr>
          <p:sp>
            <p:nvSpPr>
              <p:cNvPr id="49" name="Google Shape;49;p21"/>
              <p:cNvSpPr/>
              <p:nvPr/>
            </p:nvSpPr>
            <p:spPr>
              <a:xfrm>
                <a:off x="6808136" y="2967038"/>
                <a:ext cx="159772" cy="710627"/>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21"/>
              <p:cNvSpPr/>
              <p:nvPr/>
            </p:nvSpPr>
            <p:spPr>
              <a:xfrm>
                <a:off x="6967908" y="2967038"/>
                <a:ext cx="157387" cy="710627"/>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51" name="Google Shape;51;p21"/>
              <p:cNvCxnSpPr/>
              <p:nvPr/>
            </p:nvCxnSpPr>
            <p:spPr>
              <a:xfrm rot="10800000">
                <a:off x="6967908" y="2967038"/>
                <a:ext cx="0" cy="932400"/>
              </a:xfrm>
              <a:prstGeom prst="straightConnector1">
                <a:avLst/>
              </a:prstGeom>
              <a:noFill/>
              <a:ln cap="flat" cmpd="sng" w="12700">
                <a:solidFill>
                  <a:srgbClr val="FFFFFF"/>
                </a:solidFill>
                <a:prstDash val="solid"/>
                <a:miter lim="800000"/>
                <a:headEnd len="med" w="med" type="none"/>
                <a:tailEnd len="med" w="med" type="none"/>
              </a:ln>
            </p:spPr>
          </p:cxnSp>
        </p:grpSp>
      </p:grpSp>
      <p:cxnSp>
        <p:nvCxnSpPr>
          <p:cNvPr id="52" name="Google Shape;52;p21"/>
          <p:cNvCxnSpPr/>
          <p:nvPr/>
        </p:nvCxnSpPr>
        <p:spPr>
          <a:xfrm rot="5400000">
            <a:off x="5826000" y="3429001"/>
            <a:ext cx="540000" cy="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53" name="Shape 53"/>
        <p:cNvGrpSpPr/>
        <p:nvPr/>
      </p:nvGrpSpPr>
      <p:grpSpPr>
        <a:xfrm>
          <a:off x="0" y="0"/>
          <a:ext cx="0" cy="0"/>
          <a:chOff x="0" y="0"/>
          <a:chExt cx="0" cy="0"/>
        </a:xfrm>
      </p:grpSpPr>
      <p:sp>
        <p:nvSpPr>
          <p:cNvPr id="54" name="Google Shape;54;p22"/>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2"/>
          <p:cNvSpPr txBox="1"/>
          <p:nvPr>
            <p:ph idx="1" type="body"/>
          </p:nvPr>
        </p:nvSpPr>
        <p:spPr>
          <a:xfrm>
            <a:off x="989399" y="1736732"/>
            <a:ext cx="4928400" cy="661912"/>
          </a:xfrm>
          <a:prstGeom prst="rect">
            <a:avLst/>
          </a:prstGeom>
          <a:noFill/>
          <a:ln>
            <a:noFill/>
          </a:ln>
        </p:spPr>
        <p:txBody>
          <a:bodyPr anchorCtr="0" anchor="b" bIns="91425" lIns="109725" spcFirstLastPara="1" rIns="109725" wrap="square" tIns="109725">
            <a:normAutofit/>
          </a:bodyPr>
          <a:lstStyle>
            <a:lvl1pPr indent="-228600" lvl="0" marL="457200" algn="l">
              <a:lnSpc>
                <a:spcPct val="150000"/>
              </a:lnSpc>
              <a:spcBef>
                <a:spcPts val="1000"/>
              </a:spcBef>
              <a:spcAft>
                <a:spcPts val="0"/>
              </a:spcAft>
              <a:buSzPts val="1600"/>
              <a:buNone/>
              <a:defRPr b="0" sz="1600" cap="none"/>
            </a:lvl1pPr>
            <a:lvl2pPr indent="-228600" lvl="1" marL="914400" algn="l">
              <a:lnSpc>
                <a:spcPct val="150000"/>
              </a:lnSpc>
              <a:spcBef>
                <a:spcPts val="500"/>
              </a:spcBef>
              <a:spcAft>
                <a:spcPts val="0"/>
              </a:spcAft>
              <a:buClr>
                <a:schemeClr val="dk1"/>
              </a:buClr>
              <a:buSzPts val="2000"/>
              <a:buFont typeface="Arial"/>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Font typeface="Arial"/>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2"/>
          <p:cNvSpPr txBox="1"/>
          <p:nvPr>
            <p:ph idx="2" type="body"/>
          </p:nvPr>
        </p:nvSpPr>
        <p:spPr>
          <a:xfrm>
            <a:off x="989400" y="2431256"/>
            <a:ext cx="4928400" cy="3347244"/>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2"/>
          <p:cNvSpPr txBox="1"/>
          <p:nvPr>
            <p:ph idx="3" type="body"/>
          </p:nvPr>
        </p:nvSpPr>
        <p:spPr>
          <a:xfrm>
            <a:off x="6274200" y="1736732"/>
            <a:ext cx="4928400" cy="662400"/>
          </a:xfrm>
          <a:prstGeom prst="rect">
            <a:avLst/>
          </a:prstGeom>
          <a:noFill/>
          <a:ln>
            <a:noFill/>
          </a:ln>
        </p:spPr>
        <p:txBody>
          <a:bodyPr anchorCtr="0" anchor="b" bIns="91425" lIns="109725" spcFirstLastPara="1" rIns="109725" wrap="square" tIns="109725">
            <a:normAutofit/>
          </a:bodyPr>
          <a:lstStyle>
            <a:lvl1pPr indent="-228600" lvl="0" marL="457200" algn="l">
              <a:lnSpc>
                <a:spcPct val="150000"/>
              </a:lnSpc>
              <a:spcBef>
                <a:spcPts val="1000"/>
              </a:spcBef>
              <a:spcAft>
                <a:spcPts val="0"/>
              </a:spcAft>
              <a:buSzPts val="1600"/>
              <a:buNone/>
              <a:defRPr b="0" sz="1600" cap="none"/>
            </a:lvl1pPr>
            <a:lvl2pPr indent="-228600" lvl="1" marL="914400" algn="l">
              <a:lnSpc>
                <a:spcPct val="150000"/>
              </a:lnSpc>
              <a:spcBef>
                <a:spcPts val="500"/>
              </a:spcBef>
              <a:spcAft>
                <a:spcPts val="0"/>
              </a:spcAft>
              <a:buClr>
                <a:schemeClr val="dk1"/>
              </a:buClr>
              <a:buSzPts val="2000"/>
              <a:buFont typeface="Arial"/>
              <a:buNone/>
              <a:defRPr b="1" sz="2000"/>
            </a:lvl2pPr>
            <a:lvl3pPr indent="-228600" lvl="2" marL="1371600" algn="l">
              <a:lnSpc>
                <a:spcPct val="150000"/>
              </a:lnSpc>
              <a:spcBef>
                <a:spcPts val="500"/>
              </a:spcBef>
              <a:spcAft>
                <a:spcPts val="0"/>
              </a:spcAft>
              <a:buSzPts val="1800"/>
              <a:buNone/>
              <a:defRPr b="1" sz="1800"/>
            </a:lvl3pPr>
            <a:lvl4pPr indent="-228600" lvl="3" marL="1828800" algn="l">
              <a:lnSpc>
                <a:spcPct val="150000"/>
              </a:lnSpc>
              <a:spcBef>
                <a:spcPts val="500"/>
              </a:spcBef>
              <a:spcAft>
                <a:spcPts val="0"/>
              </a:spcAft>
              <a:buSzPts val="1600"/>
              <a:buFont typeface="Arial"/>
              <a:buNone/>
              <a:defRPr b="1" sz="1600"/>
            </a:lvl4pPr>
            <a:lvl5pPr indent="-228600" lvl="4" marL="2286000" algn="l">
              <a:lnSpc>
                <a:spcPct val="15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2"/>
          <p:cNvSpPr txBox="1"/>
          <p:nvPr>
            <p:ph idx="4" type="body"/>
          </p:nvPr>
        </p:nvSpPr>
        <p:spPr>
          <a:xfrm>
            <a:off x="6274200" y="2431257"/>
            <a:ext cx="4928400" cy="3347244"/>
          </a:xfrm>
          <a:prstGeom prst="rect">
            <a:avLst/>
          </a:prstGeom>
          <a:noFill/>
          <a:ln>
            <a:noFill/>
          </a:ln>
        </p:spPr>
        <p:txBody>
          <a:bodyPr anchorCtr="0" anchor="t" bIns="91425" lIns="109725" spcFirstLastPara="1" rIns="109725" wrap="square" tIns="109725">
            <a:noAutofit/>
          </a:bodyPr>
          <a:lstStyle>
            <a:lvl1pPr indent="-342900" lvl="0" marL="457200" algn="l">
              <a:lnSpc>
                <a:spcPct val="150000"/>
              </a:lnSpc>
              <a:spcBef>
                <a:spcPts val="1000"/>
              </a:spcBef>
              <a:spcAft>
                <a:spcPts val="0"/>
              </a:spcAft>
              <a:buSzPts val="1800"/>
              <a:buChar char="·"/>
              <a:defRPr/>
            </a:lvl1pPr>
            <a:lvl2pPr indent="-228600" lvl="1" marL="914400" algn="l">
              <a:lnSpc>
                <a:spcPct val="150000"/>
              </a:lnSpc>
              <a:spcBef>
                <a:spcPts val="500"/>
              </a:spcBef>
              <a:spcAft>
                <a:spcPts val="0"/>
              </a:spcAft>
              <a:buClr>
                <a:schemeClr val="dk1"/>
              </a:buClr>
              <a:buSzPts val="1800"/>
              <a:buNone/>
              <a:defRPr/>
            </a:lvl2pPr>
            <a:lvl3pPr indent="-342900" lvl="2" marL="1371600" algn="l">
              <a:lnSpc>
                <a:spcPct val="150000"/>
              </a:lnSpc>
              <a:spcBef>
                <a:spcPts val="500"/>
              </a:spcBef>
              <a:spcAft>
                <a:spcPts val="0"/>
              </a:spcAft>
              <a:buSzPts val="1800"/>
              <a:buChar char="·"/>
              <a:defRPr/>
            </a:lvl3pPr>
            <a:lvl4pPr indent="-228600" lvl="3" marL="1828800" algn="l">
              <a:lnSpc>
                <a:spcPct val="150000"/>
              </a:lnSpc>
              <a:spcBef>
                <a:spcPts val="500"/>
              </a:spcBef>
              <a:spcAft>
                <a:spcPts val="0"/>
              </a:spcAft>
              <a:buSzPts val="1800"/>
              <a:buNone/>
              <a:defRPr/>
            </a:lvl4pPr>
            <a:lvl5pPr indent="-342900" lvl="4" marL="2286000" algn="l">
              <a:lnSpc>
                <a:spcPct val="15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2"/>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2"/>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23"/>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3"/>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3"/>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24"/>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4"/>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25"/>
          <p:cNvSpPr txBox="1"/>
          <p:nvPr>
            <p:ph type="title"/>
          </p:nvPr>
        </p:nvSpPr>
        <p:spPr>
          <a:xfrm>
            <a:off x="990001" y="955674"/>
            <a:ext cx="3531600" cy="1384995"/>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5"/>
          <p:cNvSpPr txBox="1"/>
          <p:nvPr>
            <p:ph idx="1" type="body"/>
          </p:nvPr>
        </p:nvSpPr>
        <p:spPr>
          <a:xfrm>
            <a:off x="5444850" y="882651"/>
            <a:ext cx="5760000" cy="4895849"/>
          </a:xfrm>
          <a:prstGeom prst="rect">
            <a:avLst/>
          </a:prstGeom>
          <a:noFill/>
          <a:ln>
            <a:noFill/>
          </a:ln>
        </p:spPr>
        <p:txBody>
          <a:bodyPr anchorCtr="0" anchor="t" bIns="91425" lIns="109725" spcFirstLastPara="1" rIns="109725" wrap="square" tIns="109725">
            <a:noAutofit/>
          </a:bodyPr>
          <a:lstStyle>
            <a:lvl1pPr indent="-431800" lvl="0" marL="457200" algn="l">
              <a:lnSpc>
                <a:spcPct val="150000"/>
              </a:lnSpc>
              <a:spcBef>
                <a:spcPts val="1000"/>
              </a:spcBef>
              <a:spcAft>
                <a:spcPts val="0"/>
              </a:spcAft>
              <a:buSzPts val="3200"/>
              <a:buChar char="·"/>
              <a:defRPr sz="3200"/>
            </a:lvl1pPr>
            <a:lvl2pPr indent="-228600" lvl="1" marL="914400" algn="l">
              <a:lnSpc>
                <a:spcPct val="150000"/>
              </a:lnSpc>
              <a:spcBef>
                <a:spcPts val="500"/>
              </a:spcBef>
              <a:spcAft>
                <a:spcPts val="0"/>
              </a:spcAft>
              <a:buClr>
                <a:schemeClr val="dk1"/>
              </a:buClr>
              <a:buSzPts val="2800"/>
              <a:buFont typeface="Arial"/>
              <a:buNone/>
              <a:defRPr sz="2800"/>
            </a:lvl2pPr>
            <a:lvl3pPr indent="-381000" lvl="2" marL="1371600" algn="l">
              <a:lnSpc>
                <a:spcPct val="150000"/>
              </a:lnSpc>
              <a:spcBef>
                <a:spcPts val="500"/>
              </a:spcBef>
              <a:spcAft>
                <a:spcPts val="0"/>
              </a:spcAft>
              <a:buSzPts val="2400"/>
              <a:buChar char="·"/>
              <a:defRPr sz="2400"/>
            </a:lvl3pPr>
            <a:lvl4pPr indent="-228600" lvl="3" marL="1828800" algn="l">
              <a:lnSpc>
                <a:spcPct val="150000"/>
              </a:lnSpc>
              <a:spcBef>
                <a:spcPts val="500"/>
              </a:spcBef>
              <a:spcAft>
                <a:spcPts val="0"/>
              </a:spcAft>
              <a:buSzPts val="2000"/>
              <a:buFont typeface="Arial"/>
              <a:buNone/>
              <a:defRPr sz="2000"/>
            </a:lvl4pPr>
            <a:lvl5pPr indent="-355600" lvl="4" marL="2286000" algn="l">
              <a:lnSpc>
                <a:spcPct val="150000"/>
              </a:lnSpc>
              <a:spcBef>
                <a:spcPts val="500"/>
              </a:spcBef>
              <a:spcAft>
                <a:spcPts val="0"/>
              </a:spcAft>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25"/>
          <p:cNvSpPr txBox="1"/>
          <p:nvPr>
            <p:ph idx="2" type="body"/>
          </p:nvPr>
        </p:nvSpPr>
        <p:spPr>
          <a:xfrm>
            <a:off x="989401" y="2584759"/>
            <a:ext cx="3531600" cy="3193741"/>
          </a:xfrm>
          <a:prstGeom prst="rect">
            <a:avLst/>
          </a:prstGeom>
          <a:noFill/>
          <a:ln>
            <a:noFill/>
          </a:ln>
        </p:spPr>
        <p:txBody>
          <a:bodyPr anchorCtr="0" anchor="t" bIns="91425" lIns="109725" spcFirstLastPara="1" rIns="109725" wrap="square" tIns="109725">
            <a:normAutofit/>
          </a:bodyPr>
          <a:lstStyle>
            <a:lvl1pPr indent="-228600" lvl="0" marL="457200" algn="l">
              <a:lnSpc>
                <a:spcPct val="150000"/>
              </a:lnSpc>
              <a:spcBef>
                <a:spcPts val="1000"/>
              </a:spcBef>
              <a:spcAft>
                <a:spcPts val="0"/>
              </a:spcAft>
              <a:buSzPts val="2000"/>
              <a:buNone/>
              <a:defRPr sz="2000"/>
            </a:lvl1pPr>
            <a:lvl2pPr indent="-228600" lvl="1" marL="914400" algn="l">
              <a:lnSpc>
                <a:spcPct val="150000"/>
              </a:lnSpc>
              <a:spcBef>
                <a:spcPts val="500"/>
              </a:spcBef>
              <a:spcAft>
                <a:spcPts val="0"/>
              </a:spcAft>
              <a:buClr>
                <a:schemeClr val="dk1"/>
              </a:buClr>
              <a:buSzPts val="1400"/>
              <a:buFont typeface="Arial"/>
              <a:buNone/>
              <a:defRPr sz="1400"/>
            </a:lvl2pPr>
            <a:lvl3pPr indent="-228600" lvl="2" marL="1371600" algn="l">
              <a:lnSpc>
                <a:spcPct val="150000"/>
              </a:lnSpc>
              <a:spcBef>
                <a:spcPts val="500"/>
              </a:spcBef>
              <a:spcAft>
                <a:spcPts val="0"/>
              </a:spcAft>
              <a:buSzPts val="1200"/>
              <a:buNone/>
              <a:defRPr sz="1200"/>
            </a:lvl3pPr>
            <a:lvl4pPr indent="-228600" lvl="3" marL="1828800" algn="l">
              <a:lnSpc>
                <a:spcPct val="150000"/>
              </a:lnSpc>
              <a:spcBef>
                <a:spcPts val="500"/>
              </a:spcBef>
              <a:spcAft>
                <a:spcPts val="0"/>
              </a:spcAft>
              <a:buSzPts val="1000"/>
              <a:buFont typeface="Arial"/>
              <a:buNone/>
              <a:defRPr sz="1000"/>
            </a:lvl4pPr>
            <a:lvl5pPr indent="-228600" lvl="4" marL="2286000" algn="l">
              <a:lnSpc>
                <a:spcPct val="15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25"/>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8" name="Google Shape;78;p25"/>
          <p:cNvCxnSpPr/>
          <p:nvPr/>
        </p:nvCxnSpPr>
        <p:spPr>
          <a:xfrm>
            <a:off x="4979988" y="540000"/>
            <a:ext cx="0" cy="5778000"/>
          </a:xfrm>
          <a:prstGeom prst="straightConnector1">
            <a:avLst/>
          </a:prstGeom>
          <a:noFill/>
          <a:ln cap="flat" cmpd="sng" w="12700">
            <a:solidFill>
              <a:srgbClr val="FFFFFF">
                <a:alpha val="40000"/>
              </a:srgbClr>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26"/>
          <p:cNvSpPr txBox="1"/>
          <p:nvPr>
            <p:ph type="title"/>
          </p:nvPr>
        </p:nvSpPr>
        <p:spPr>
          <a:xfrm>
            <a:off x="990000" y="955456"/>
            <a:ext cx="3531600" cy="1384995"/>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6"/>
          <p:cNvSpPr/>
          <p:nvPr>
            <p:ph idx="2" type="pic"/>
          </p:nvPr>
        </p:nvSpPr>
        <p:spPr>
          <a:xfrm>
            <a:off x="5537200" y="540001"/>
            <a:ext cx="6115050" cy="5238500"/>
          </a:xfrm>
          <a:prstGeom prst="rect">
            <a:avLst/>
          </a:prstGeom>
          <a:noFill/>
          <a:ln>
            <a:noFill/>
          </a:ln>
        </p:spPr>
      </p:sp>
      <p:sp>
        <p:nvSpPr>
          <p:cNvPr id="82" name="Google Shape;82;p26"/>
          <p:cNvSpPr txBox="1"/>
          <p:nvPr>
            <p:ph idx="1" type="body"/>
          </p:nvPr>
        </p:nvSpPr>
        <p:spPr>
          <a:xfrm>
            <a:off x="990000" y="2584758"/>
            <a:ext cx="3531600" cy="3284229"/>
          </a:xfrm>
          <a:prstGeom prst="rect">
            <a:avLst/>
          </a:prstGeom>
          <a:noFill/>
          <a:ln>
            <a:noFill/>
          </a:ln>
        </p:spPr>
        <p:txBody>
          <a:bodyPr anchorCtr="0" anchor="t" bIns="91425" lIns="109725" spcFirstLastPara="1" rIns="109725" wrap="square" tIns="109725">
            <a:normAutofit/>
          </a:bodyPr>
          <a:lstStyle>
            <a:lvl1pPr indent="-228600" lvl="0" marL="457200" algn="l">
              <a:lnSpc>
                <a:spcPct val="150000"/>
              </a:lnSpc>
              <a:spcBef>
                <a:spcPts val="1000"/>
              </a:spcBef>
              <a:spcAft>
                <a:spcPts val="0"/>
              </a:spcAft>
              <a:buSzPts val="2000"/>
              <a:buNone/>
              <a:defRPr sz="2000"/>
            </a:lvl1pPr>
            <a:lvl2pPr indent="-228600" lvl="1" marL="914400" algn="l">
              <a:lnSpc>
                <a:spcPct val="150000"/>
              </a:lnSpc>
              <a:spcBef>
                <a:spcPts val="500"/>
              </a:spcBef>
              <a:spcAft>
                <a:spcPts val="0"/>
              </a:spcAft>
              <a:buClr>
                <a:schemeClr val="dk1"/>
              </a:buClr>
              <a:buSzPts val="1400"/>
              <a:buFont typeface="Arial"/>
              <a:buNone/>
              <a:defRPr sz="1400"/>
            </a:lvl2pPr>
            <a:lvl3pPr indent="-228600" lvl="2" marL="1371600" algn="l">
              <a:lnSpc>
                <a:spcPct val="150000"/>
              </a:lnSpc>
              <a:spcBef>
                <a:spcPts val="500"/>
              </a:spcBef>
              <a:spcAft>
                <a:spcPts val="0"/>
              </a:spcAft>
              <a:buSzPts val="1200"/>
              <a:buNone/>
              <a:defRPr sz="1200"/>
            </a:lvl3pPr>
            <a:lvl4pPr indent="-228600" lvl="3" marL="1828800" algn="l">
              <a:lnSpc>
                <a:spcPct val="150000"/>
              </a:lnSpc>
              <a:spcBef>
                <a:spcPts val="500"/>
              </a:spcBef>
              <a:spcAft>
                <a:spcPts val="0"/>
              </a:spcAft>
              <a:buSzPts val="1000"/>
              <a:buFont typeface="Arial"/>
              <a:buNone/>
              <a:defRPr sz="1000"/>
            </a:lvl4pPr>
            <a:lvl5pPr indent="-228600" lvl="4" marL="2286000" algn="l">
              <a:lnSpc>
                <a:spcPct val="15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26"/>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6"/>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6"/>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6" name="Google Shape;86;p26"/>
          <p:cNvCxnSpPr/>
          <p:nvPr/>
        </p:nvCxnSpPr>
        <p:spPr>
          <a:xfrm>
            <a:off x="4979988" y="540000"/>
            <a:ext cx="0" cy="5778000"/>
          </a:xfrm>
          <a:prstGeom prst="straightConnector1">
            <a:avLst/>
          </a:prstGeom>
          <a:noFill/>
          <a:ln cap="flat" cmpd="sng" w="12700">
            <a:solidFill>
              <a:srgbClr val="FFFFFF">
                <a:alpha val="40000"/>
              </a:srgbClr>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lvl1pPr lvl="0" marR="0" rtl="0" algn="l">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7"/>
          <p:cNvSpPr txBox="1"/>
          <p:nvPr>
            <p:ph idx="1" type="body"/>
          </p:nvPr>
        </p:nvSpPr>
        <p:spPr>
          <a:xfrm>
            <a:off x="989400" y="1685925"/>
            <a:ext cx="10213200" cy="4040191"/>
          </a:xfrm>
          <a:prstGeom prst="rect">
            <a:avLst/>
          </a:prstGeom>
          <a:noFill/>
          <a:ln>
            <a:noFill/>
          </a:ln>
        </p:spPr>
        <p:txBody>
          <a:bodyPr anchorCtr="0" anchor="t" bIns="91425" lIns="109725" spcFirstLastPara="1" rIns="109725" wrap="square" tIns="109725">
            <a:noAutofit/>
          </a:bodyPr>
          <a:lstStyle>
            <a:lvl1pPr indent="-355600" lvl="0" marL="457200" marR="0" rtl="0" algn="l">
              <a:lnSpc>
                <a:spcPct val="150000"/>
              </a:lnSpc>
              <a:spcBef>
                <a:spcPts val="1000"/>
              </a:spcBef>
              <a:spcAft>
                <a:spcPts val="0"/>
              </a:spcAft>
              <a:buClr>
                <a:schemeClr val="accent3"/>
              </a:buClr>
              <a:buSzPts val="2000"/>
              <a:buFont typeface="Noto Sans Symbols"/>
              <a:buChar char="·"/>
              <a:defRPr b="0" i="0" sz="2000" u="none" cap="none" strike="noStrike">
                <a:solidFill>
                  <a:schemeClr val="dk1"/>
                </a:solidFill>
                <a:latin typeface="Arial"/>
                <a:ea typeface="Arial"/>
                <a:cs typeface="Arial"/>
                <a:sym typeface="Arial"/>
              </a:defRPr>
            </a:lvl1pPr>
            <a:lvl2pPr indent="-228600" lvl="1" marL="914400" marR="0" rtl="0" algn="l">
              <a:lnSpc>
                <a:spcPct val="15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indent="-355600" lvl="2" marL="1371600" marR="0" rtl="0" algn="l">
              <a:lnSpc>
                <a:spcPct val="150000"/>
              </a:lnSpc>
              <a:spcBef>
                <a:spcPts val="500"/>
              </a:spcBef>
              <a:spcAft>
                <a:spcPts val="0"/>
              </a:spcAft>
              <a:buClr>
                <a:schemeClr val="accent3"/>
              </a:buClr>
              <a:buSzPts val="2000"/>
              <a:buFont typeface="Noto Sans Symbols"/>
              <a:buChar char="·"/>
              <a:defRPr b="0" i="0" sz="2000" u="none" cap="none" strike="noStrike">
                <a:solidFill>
                  <a:schemeClr val="dk1"/>
                </a:solidFill>
                <a:latin typeface="Arial"/>
                <a:ea typeface="Arial"/>
                <a:cs typeface="Arial"/>
                <a:sym typeface="Arial"/>
              </a:defRPr>
            </a:lvl3pPr>
            <a:lvl4pPr indent="-228600" lvl="3" marL="1828800" marR="0" rtl="0" algn="l">
              <a:lnSpc>
                <a:spcPct val="150000"/>
              </a:lnSpc>
              <a:spcBef>
                <a:spcPts val="500"/>
              </a:spcBef>
              <a:spcAft>
                <a:spcPts val="0"/>
              </a:spcAft>
              <a:buClr>
                <a:schemeClr val="accent3"/>
              </a:buClr>
              <a:buSzPts val="2000"/>
              <a:buFont typeface="Arial"/>
              <a:buNone/>
              <a:defRPr b="0" i="0" sz="2000" u="none" cap="none" strike="noStrike">
                <a:solidFill>
                  <a:schemeClr val="dk1"/>
                </a:solidFill>
                <a:latin typeface="Arial"/>
                <a:ea typeface="Arial"/>
                <a:cs typeface="Arial"/>
                <a:sym typeface="Arial"/>
              </a:defRPr>
            </a:lvl4pPr>
            <a:lvl5pPr indent="-355600" lvl="4" marL="2286000" marR="0" rtl="0" algn="l">
              <a:lnSpc>
                <a:spcPct val="150000"/>
              </a:lnSpc>
              <a:spcBef>
                <a:spcPts val="500"/>
              </a:spcBef>
              <a:spcAft>
                <a:spcPts val="0"/>
              </a:spcAft>
              <a:buClr>
                <a:schemeClr val="accent3"/>
              </a:buClr>
              <a:buSzPts val="20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7"/>
          <p:cNvSpPr txBox="1"/>
          <p:nvPr>
            <p:ph idx="10" type="dt"/>
          </p:nvPr>
        </p:nvSpPr>
        <p:spPr>
          <a:xfrm>
            <a:off x="450000" y="6357168"/>
            <a:ext cx="1760150" cy="461665"/>
          </a:xfrm>
          <a:prstGeom prst="rect">
            <a:avLst/>
          </a:prstGeom>
          <a:noFill/>
          <a:ln>
            <a:noFill/>
          </a:ln>
        </p:spPr>
        <p:txBody>
          <a:bodyPr anchorCtr="0" anchor="ctr" bIns="91425" lIns="109725" spcFirstLastPara="1" rIns="109725" wrap="square" tIns="109725">
            <a:noAutofit/>
          </a:bodyPr>
          <a:lstStyle>
            <a:lvl1pPr lvl="0" marR="0" rtl="0" algn="l">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7"/>
          <p:cNvSpPr txBox="1"/>
          <p:nvPr>
            <p:ph idx="11" type="ftr"/>
          </p:nvPr>
        </p:nvSpPr>
        <p:spPr>
          <a:xfrm>
            <a:off x="2754312" y="6357600"/>
            <a:ext cx="6683376" cy="460800"/>
          </a:xfrm>
          <a:prstGeom prst="rect">
            <a:avLst/>
          </a:prstGeom>
          <a:noFill/>
          <a:ln>
            <a:noFill/>
          </a:ln>
        </p:spPr>
        <p:txBody>
          <a:bodyPr anchorCtr="0" anchor="ctr" bIns="91425" lIns="109725" spcFirstLastPara="1" rIns="109725" wrap="square" tIns="109725">
            <a:noAutofit/>
          </a:bodyPr>
          <a:lstStyle>
            <a:lvl1pPr lvl="0" marR="0" rtl="0" algn="ctr">
              <a:spcBef>
                <a:spcPts val="0"/>
              </a:spcBef>
              <a:spcAft>
                <a:spcPts val="0"/>
              </a:spcAft>
              <a:buSzPts val="1400"/>
              <a:buNone/>
              <a:defRPr b="0" i="0" sz="1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7"/>
          <p:cNvSpPr txBox="1"/>
          <p:nvPr>
            <p:ph idx="12" type="sldNum"/>
          </p:nvPr>
        </p:nvSpPr>
        <p:spPr>
          <a:xfrm>
            <a:off x="9982800" y="6357600"/>
            <a:ext cx="1760150" cy="460800"/>
          </a:xfrm>
          <a:prstGeom prst="rect">
            <a:avLst/>
          </a:prstGeom>
          <a:noFill/>
          <a:ln>
            <a:noFill/>
          </a:ln>
        </p:spPr>
        <p:txBody>
          <a:bodyPr anchorCtr="0" anchor="ctr" bIns="91425" lIns="109725" spcFirstLastPara="1" rIns="109725" wrap="square" tIns="109725">
            <a:noAutofit/>
          </a:bodyPr>
          <a:lstStyle>
            <a:lvl1pPr indent="0" lvl="0" marL="0" marR="0" rtl="0" algn="r">
              <a:spcBef>
                <a:spcPts val="0"/>
              </a:spcBef>
              <a:buNone/>
              <a:defRPr b="0" i="0" sz="1000" u="none" cap="none" strike="noStrike">
                <a:solidFill>
                  <a:schemeClr val="dk1"/>
                </a:solidFill>
                <a:latin typeface="Arial"/>
                <a:ea typeface="Arial"/>
                <a:cs typeface="Arial"/>
                <a:sym typeface="Arial"/>
              </a:defRPr>
            </a:lvl1pPr>
            <a:lvl2pPr indent="0" lvl="1" marL="0" marR="0" rtl="0" algn="r">
              <a:spcBef>
                <a:spcPts val="0"/>
              </a:spcBef>
              <a:buNone/>
              <a:defRPr b="0" i="0" sz="1000" u="none" cap="none" strike="noStrike">
                <a:solidFill>
                  <a:schemeClr val="dk1"/>
                </a:solidFill>
                <a:latin typeface="Arial"/>
                <a:ea typeface="Arial"/>
                <a:cs typeface="Arial"/>
                <a:sym typeface="Arial"/>
              </a:defRPr>
            </a:lvl2pPr>
            <a:lvl3pPr indent="0" lvl="2" marL="0" marR="0" rtl="0" algn="r">
              <a:spcBef>
                <a:spcPts val="0"/>
              </a:spcBef>
              <a:buNone/>
              <a:defRPr b="0" i="0" sz="1000" u="none" cap="none" strike="noStrike">
                <a:solidFill>
                  <a:schemeClr val="dk1"/>
                </a:solidFill>
                <a:latin typeface="Arial"/>
                <a:ea typeface="Arial"/>
                <a:cs typeface="Arial"/>
                <a:sym typeface="Arial"/>
              </a:defRPr>
            </a:lvl3pPr>
            <a:lvl4pPr indent="0" lvl="3" marL="0" marR="0" rtl="0" algn="r">
              <a:spcBef>
                <a:spcPts val="0"/>
              </a:spcBef>
              <a:buNone/>
              <a:defRPr b="0" i="0" sz="1000" u="none" cap="none" strike="noStrike">
                <a:solidFill>
                  <a:schemeClr val="dk1"/>
                </a:solidFill>
                <a:latin typeface="Arial"/>
                <a:ea typeface="Arial"/>
                <a:cs typeface="Arial"/>
                <a:sym typeface="Arial"/>
              </a:defRPr>
            </a:lvl4pPr>
            <a:lvl5pPr indent="0" lvl="4" marL="0" marR="0" rtl="0" algn="r">
              <a:spcBef>
                <a:spcPts val="0"/>
              </a:spcBef>
              <a:buNone/>
              <a:defRPr b="0" i="0" sz="1000" u="none" cap="none" strike="noStrike">
                <a:solidFill>
                  <a:schemeClr val="dk1"/>
                </a:solidFill>
                <a:latin typeface="Arial"/>
                <a:ea typeface="Arial"/>
                <a:cs typeface="Arial"/>
                <a:sym typeface="Arial"/>
              </a:defRPr>
            </a:lvl5pPr>
            <a:lvl6pPr indent="0" lvl="5" marL="0" marR="0" rtl="0" algn="r">
              <a:spcBef>
                <a:spcPts val="0"/>
              </a:spcBef>
              <a:buNone/>
              <a:defRPr b="0" i="0" sz="1000" u="none" cap="none" strike="noStrike">
                <a:solidFill>
                  <a:schemeClr val="dk1"/>
                </a:solidFill>
                <a:latin typeface="Arial"/>
                <a:ea typeface="Arial"/>
                <a:cs typeface="Arial"/>
                <a:sym typeface="Arial"/>
              </a:defRPr>
            </a:lvl6pPr>
            <a:lvl7pPr indent="0" lvl="6" marL="0" marR="0" rtl="0" algn="r">
              <a:spcBef>
                <a:spcPts val="0"/>
              </a:spcBef>
              <a:buNone/>
              <a:defRPr b="0" i="0" sz="1000" u="none" cap="none" strike="noStrike">
                <a:solidFill>
                  <a:schemeClr val="dk1"/>
                </a:solidFill>
                <a:latin typeface="Arial"/>
                <a:ea typeface="Arial"/>
                <a:cs typeface="Arial"/>
                <a:sym typeface="Arial"/>
              </a:defRPr>
            </a:lvl7pPr>
            <a:lvl8pPr indent="0" lvl="7" marL="0" marR="0" rtl="0" algn="r">
              <a:spcBef>
                <a:spcPts val="0"/>
              </a:spcBef>
              <a:buNone/>
              <a:defRPr b="0" i="0" sz="1000" u="none" cap="none" strike="noStrike">
                <a:solidFill>
                  <a:schemeClr val="dk1"/>
                </a:solidFill>
                <a:latin typeface="Arial"/>
                <a:ea typeface="Arial"/>
                <a:cs typeface="Arial"/>
                <a:sym typeface="Arial"/>
              </a:defRPr>
            </a:lvl8pPr>
            <a:lvl9pPr indent="0" lvl="8" marL="0" marR="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6.jpg"/><Relationship Id="rId5" Type="http://schemas.openxmlformats.org/officeDocument/2006/relationships/image" Target="../media/image4.jpg"/><Relationship Id="rId6" Type="http://schemas.openxmlformats.org/officeDocument/2006/relationships/image" Target="../media/image14.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1"/>
          <p:cNvSpPr/>
          <p:nvPr/>
        </p:nvSpPr>
        <p:spPr>
          <a:xfrm>
            <a:off x="1079500" y="1"/>
            <a:ext cx="10033000" cy="6858000"/>
          </a:xfrm>
          <a:prstGeom prst="rect">
            <a:avLst/>
          </a:prstGeom>
          <a:gradFill>
            <a:gsLst>
              <a:gs pos="0">
                <a:srgbClr val="000000">
                  <a:alpha val="0"/>
                </a:srgbClr>
              </a:gs>
              <a:gs pos="20000">
                <a:srgbClr val="000000">
                  <a:alpha val="20000"/>
                </a:srgbClr>
              </a:gs>
              <a:gs pos="40000">
                <a:srgbClr val="000000">
                  <a:alpha val="34901"/>
                </a:srgbClr>
              </a:gs>
              <a:gs pos="60000">
                <a:srgbClr val="000000">
                  <a:alpha val="34901"/>
                </a:srgbClr>
              </a:gs>
              <a:gs pos="80000">
                <a:srgbClr val="000000">
                  <a:alpha val="20000"/>
                </a:srgbClr>
              </a:gs>
              <a:gs pos="100000">
                <a:srgbClr val="000000">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105" name="Google Shape;105;p1"/>
          <p:cNvGrpSpPr/>
          <p:nvPr/>
        </p:nvGrpSpPr>
        <p:grpSpPr>
          <a:xfrm>
            <a:off x="4987925" y="2840038"/>
            <a:ext cx="2216150" cy="1177924"/>
            <a:chOff x="4987925" y="2840038"/>
            <a:chExt cx="2216150" cy="1177924"/>
          </a:xfrm>
        </p:grpSpPr>
        <p:sp>
          <p:nvSpPr>
            <p:cNvPr id="106" name="Google Shape;106;p1"/>
            <p:cNvSpPr/>
            <p:nvPr/>
          </p:nvSpPr>
          <p:spPr>
            <a:xfrm>
              <a:off x="4987925" y="2840038"/>
              <a:ext cx="2216150" cy="1177924"/>
            </a:xfrm>
            <a:prstGeom prst="rect">
              <a:avLst/>
            </a:prstGeom>
            <a:solidFill>
              <a:schemeClr val="lt2">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7" name="Google Shape;107;p1"/>
            <p:cNvGrpSpPr/>
            <p:nvPr/>
          </p:nvGrpSpPr>
          <p:grpSpPr>
            <a:xfrm>
              <a:off x="5422657" y="2958667"/>
              <a:ext cx="1332015" cy="987941"/>
              <a:chOff x="6580978" y="2958667"/>
              <a:chExt cx="1332015" cy="987941"/>
            </a:xfrm>
          </p:grpSpPr>
          <p:grpSp>
            <p:nvGrpSpPr>
              <p:cNvPr id="108" name="Google Shape;108;p1"/>
              <p:cNvGrpSpPr/>
              <p:nvPr/>
            </p:nvGrpSpPr>
            <p:grpSpPr>
              <a:xfrm rot="2700000">
                <a:off x="7260443" y="2912637"/>
                <a:ext cx="317159" cy="1080000"/>
                <a:chOff x="4799744" y="2905614"/>
                <a:chExt cx="317159" cy="1080000"/>
              </a:xfrm>
            </p:grpSpPr>
            <p:sp>
              <p:nvSpPr>
                <p:cNvPr id="109" name="Google Shape;109;p1"/>
                <p:cNvSpPr/>
                <p:nvPr/>
              </p:nvSpPr>
              <p:spPr>
                <a:xfrm>
                  <a:off x="4799744" y="2905614"/>
                  <a:ext cx="159772" cy="710627"/>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1"/>
                <p:cNvSpPr/>
                <p:nvPr/>
              </p:nvSpPr>
              <p:spPr>
                <a:xfrm>
                  <a:off x="4959516" y="2905614"/>
                  <a:ext cx="157387" cy="710627"/>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11" name="Google Shape;111;p1"/>
                <p:cNvCxnSpPr/>
                <p:nvPr/>
              </p:nvCxnSpPr>
              <p:spPr>
                <a:xfrm rot="10800000">
                  <a:off x="4959516" y="2905614"/>
                  <a:ext cx="0" cy="1080000"/>
                </a:xfrm>
                <a:prstGeom prst="straightConnector1">
                  <a:avLst/>
                </a:prstGeom>
                <a:noFill/>
                <a:ln cap="flat" cmpd="sng" w="12700">
                  <a:solidFill>
                    <a:srgbClr val="FFFFFF"/>
                  </a:solidFill>
                  <a:prstDash val="solid"/>
                  <a:miter lim="800000"/>
                  <a:headEnd len="med" w="med" type="none"/>
                  <a:tailEnd len="med" w="med" type="none"/>
                </a:ln>
              </p:spPr>
            </p:cxnSp>
          </p:grpSp>
          <p:grpSp>
            <p:nvGrpSpPr>
              <p:cNvPr id="112" name="Google Shape;112;p1"/>
              <p:cNvGrpSpPr/>
              <p:nvPr/>
            </p:nvGrpSpPr>
            <p:grpSpPr>
              <a:xfrm flipH="1" rot="-2700000">
                <a:off x="6916369" y="2912637"/>
                <a:ext cx="317159" cy="1080000"/>
                <a:chOff x="4799744" y="2905614"/>
                <a:chExt cx="317159" cy="1080000"/>
              </a:xfrm>
            </p:grpSpPr>
            <p:sp>
              <p:nvSpPr>
                <p:cNvPr id="113" name="Google Shape;113;p1"/>
                <p:cNvSpPr/>
                <p:nvPr/>
              </p:nvSpPr>
              <p:spPr>
                <a:xfrm>
                  <a:off x="4799744" y="2905614"/>
                  <a:ext cx="159772" cy="710627"/>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1"/>
                <p:cNvSpPr/>
                <p:nvPr/>
              </p:nvSpPr>
              <p:spPr>
                <a:xfrm>
                  <a:off x="4959516" y="2905614"/>
                  <a:ext cx="157387" cy="710627"/>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15" name="Google Shape;115;p1"/>
                <p:cNvCxnSpPr/>
                <p:nvPr/>
              </p:nvCxnSpPr>
              <p:spPr>
                <a:xfrm rot="10800000">
                  <a:off x="4959516" y="2905614"/>
                  <a:ext cx="0" cy="1080000"/>
                </a:xfrm>
                <a:prstGeom prst="straightConnector1">
                  <a:avLst/>
                </a:prstGeom>
                <a:noFill/>
                <a:ln cap="flat" cmpd="sng" w="12700">
                  <a:solidFill>
                    <a:srgbClr val="FFFFFF"/>
                  </a:solidFill>
                  <a:prstDash val="solid"/>
                  <a:miter lim="800000"/>
                  <a:headEnd len="med" w="med" type="none"/>
                  <a:tailEnd len="med" w="med" type="none"/>
                </a:ln>
              </p:spPr>
            </p:cxnSp>
          </p:grpSp>
        </p:grpSp>
      </p:grpSp>
      <p:pic>
        <p:nvPicPr>
          <p:cNvPr descr="Black paper stacked" id="116" name="Google Shape;116;p1"/>
          <p:cNvPicPr preferRelativeResize="0"/>
          <p:nvPr/>
        </p:nvPicPr>
        <p:blipFill rotWithShape="1">
          <a:blip r:embed="rId3">
            <a:alphaModFix/>
          </a:blip>
          <a:srcRect b="10791" l="0" r="51" t="4939"/>
          <a:stretch/>
        </p:blipFill>
        <p:spPr>
          <a:xfrm>
            <a:off x="6360" y="-1"/>
            <a:ext cx="12185640" cy="6857989"/>
          </a:xfrm>
          <a:custGeom>
            <a:rect b="b" l="l" r="r" t="t"/>
            <a:pathLst>
              <a:path extrusionOk="0" h="6857989" w="12185640">
                <a:moveTo>
                  <a:pt x="0" y="0"/>
                </a:moveTo>
                <a:lnTo>
                  <a:pt x="12185640" y="0"/>
                </a:lnTo>
                <a:lnTo>
                  <a:pt x="12185640" y="6857989"/>
                </a:lnTo>
                <a:lnTo>
                  <a:pt x="0" y="6857989"/>
                </a:lnTo>
                <a:lnTo>
                  <a:pt x="0" y="0"/>
                </a:lnTo>
                <a:close/>
                <a:moveTo>
                  <a:pt x="2190740" y="1102601"/>
                </a:moveTo>
                <a:lnTo>
                  <a:pt x="2190740" y="2635552"/>
                </a:lnTo>
                <a:lnTo>
                  <a:pt x="9988540" y="2635552"/>
                </a:lnTo>
                <a:lnTo>
                  <a:pt x="9988540" y="1102601"/>
                </a:lnTo>
                <a:lnTo>
                  <a:pt x="2190740" y="1102601"/>
                </a:lnTo>
                <a:close/>
                <a:moveTo>
                  <a:pt x="3308340" y="4261576"/>
                </a:moveTo>
                <a:lnTo>
                  <a:pt x="3308340" y="5794527"/>
                </a:lnTo>
                <a:lnTo>
                  <a:pt x="8883640" y="5794527"/>
                </a:lnTo>
                <a:lnTo>
                  <a:pt x="8883640" y="4261576"/>
                </a:lnTo>
                <a:lnTo>
                  <a:pt x="3308340" y="4261576"/>
                </a:lnTo>
                <a:close/>
              </a:path>
            </a:pathLst>
          </a:custGeom>
          <a:noFill/>
          <a:ln>
            <a:noFill/>
          </a:ln>
        </p:spPr>
      </p:pic>
      <p:pic>
        <p:nvPicPr>
          <p:cNvPr descr="Black paper stacked" id="117" name="Google Shape;117;p1"/>
          <p:cNvPicPr preferRelativeResize="0"/>
          <p:nvPr/>
        </p:nvPicPr>
        <p:blipFill rotWithShape="1">
          <a:blip r:embed="rId4">
            <a:alphaModFix/>
          </a:blip>
          <a:srcRect b="10791" l="0" r="0" t="4939"/>
          <a:stretch/>
        </p:blipFill>
        <p:spPr>
          <a:xfrm>
            <a:off x="6360" y="-3"/>
            <a:ext cx="12191980" cy="6857990"/>
          </a:xfrm>
          <a:custGeom>
            <a:rect b="b" l="l" r="r" t="t"/>
            <a:pathLst>
              <a:path extrusionOk="0" h="6857990" w="12191980">
                <a:moveTo>
                  <a:pt x="0" y="0"/>
                </a:moveTo>
                <a:lnTo>
                  <a:pt x="12191980" y="0"/>
                </a:lnTo>
                <a:lnTo>
                  <a:pt x="12191980" y="6857990"/>
                </a:lnTo>
                <a:lnTo>
                  <a:pt x="12185640" y="6857990"/>
                </a:lnTo>
                <a:lnTo>
                  <a:pt x="12185640" y="1"/>
                </a:lnTo>
                <a:lnTo>
                  <a:pt x="0" y="1"/>
                </a:lnTo>
                <a:lnTo>
                  <a:pt x="0" y="0"/>
                </a:lnTo>
                <a:close/>
              </a:path>
            </a:pathLst>
          </a:custGeom>
          <a:noFill/>
          <a:ln>
            <a:noFill/>
          </a:ln>
        </p:spPr>
      </p:pic>
      <p:pic>
        <p:nvPicPr>
          <p:cNvPr descr="Black paper stacked" id="118" name="Google Shape;118;p1"/>
          <p:cNvPicPr preferRelativeResize="0"/>
          <p:nvPr/>
        </p:nvPicPr>
        <p:blipFill rotWithShape="1">
          <a:blip r:embed="rId5">
            <a:alphaModFix/>
          </a:blip>
          <a:srcRect b="10791" l="-52" r="51" t="4939"/>
          <a:stretch/>
        </p:blipFill>
        <p:spPr>
          <a:xfrm>
            <a:off x="0" y="-2"/>
            <a:ext cx="12192000" cy="6858000"/>
          </a:xfrm>
          <a:custGeom>
            <a:rect b="b" l="l" r="r" t="t"/>
            <a:pathLst>
              <a:path extrusionOk="0" h="6858000" w="12192000">
                <a:moveTo>
                  <a:pt x="0" y="0"/>
                </a:moveTo>
                <a:lnTo>
                  <a:pt x="6360" y="0"/>
                </a:lnTo>
                <a:lnTo>
                  <a:pt x="6360" y="6857989"/>
                </a:lnTo>
                <a:lnTo>
                  <a:pt x="12192000" y="6857989"/>
                </a:lnTo>
                <a:lnTo>
                  <a:pt x="12192000" y="6858000"/>
                </a:lnTo>
                <a:lnTo>
                  <a:pt x="0" y="6858000"/>
                </a:lnTo>
                <a:lnTo>
                  <a:pt x="0" y="0"/>
                </a:lnTo>
                <a:close/>
              </a:path>
            </a:pathLst>
          </a:custGeom>
          <a:noFill/>
          <a:ln>
            <a:noFill/>
          </a:ln>
        </p:spPr>
      </p:pic>
      <p:pic>
        <p:nvPicPr>
          <p:cNvPr descr="Black paper stacked" id="119" name="Google Shape;119;p1"/>
          <p:cNvPicPr preferRelativeResize="0"/>
          <p:nvPr/>
        </p:nvPicPr>
        <p:blipFill rotWithShape="1">
          <a:blip r:embed="rId6">
            <a:alphaModFix/>
          </a:blip>
          <a:srcRect b="62675" l="17969" r="18073" t="18488"/>
          <a:stretch/>
        </p:blipFill>
        <p:spPr>
          <a:xfrm>
            <a:off x="2197100" y="1102600"/>
            <a:ext cx="7797800" cy="1532951"/>
          </a:xfrm>
          <a:custGeom>
            <a:rect b="b" l="l" r="r" t="t"/>
            <a:pathLst>
              <a:path extrusionOk="0" h="1532951" w="7797800">
                <a:moveTo>
                  <a:pt x="0" y="0"/>
                </a:moveTo>
                <a:lnTo>
                  <a:pt x="7797800" y="0"/>
                </a:lnTo>
                <a:lnTo>
                  <a:pt x="7797800" y="1532951"/>
                </a:lnTo>
                <a:lnTo>
                  <a:pt x="0" y="1532951"/>
                </a:lnTo>
                <a:lnTo>
                  <a:pt x="0" y="0"/>
                </a:lnTo>
                <a:close/>
              </a:path>
            </a:pathLst>
          </a:custGeom>
          <a:noFill/>
          <a:ln cap="flat" cmpd="sng" w="9525">
            <a:solidFill>
              <a:srgbClr val="3E3A3A"/>
            </a:solidFill>
            <a:prstDash val="solid"/>
            <a:round/>
            <a:headEnd len="sm" w="sm" type="none"/>
            <a:tailEnd len="sm" w="sm" type="none"/>
          </a:ln>
        </p:spPr>
      </p:pic>
      <p:pic>
        <p:nvPicPr>
          <p:cNvPr descr="Black paper stacked" id="120" name="Google Shape;120;p1"/>
          <p:cNvPicPr preferRelativeResize="0"/>
          <p:nvPr/>
        </p:nvPicPr>
        <p:blipFill rotWithShape="1">
          <a:blip r:embed="rId7">
            <a:alphaModFix/>
          </a:blip>
          <a:srcRect b="23859" l="27135" r="27135" t="57305"/>
          <a:stretch/>
        </p:blipFill>
        <p:spPr>
          <a:xfrm>
            <a:off x="3314700" y="4261575"/>
            <a:ext cx="5575300" cy="1532951"/>
          </a:xfrm>
          <a:custGeom>
            <a:rect b="b" l="l" r="r" t="t"/>
            <a:pathLst>
              <a:path extrusionOk="0" h="1532951" w="5575300">
                <a:moveTo>
                  <a:pt x="0" y="0"/>
                </a:moveTo>
                <a:lnTo>
                  <a:pt x="5575300" y="0"/>
                </a:lnTo>
                <a:lnTo>
                  <a:pt x="5575300" y="1532951"/>
                </a:lnTo>
                <a:lnTo>
                  <a:pt x="0" y="1532951"/>
                </a:lnTo>
                <a:lnTo>
                  <a:pt x="0" y="0"/>
                </a:lnTo>
                <a:close/>
              </a:path>
            </a:pathLst>
          </a:custGeom>
          <a:noFill/>
          <a:ln cap="flat" cmpd="sng" w="9525">
            <a:solidFill>
              <a:srgbClr val="3E3A3A"/>
            </a:solidFill>
            <a:prstDash val="solid"/>
            <a:round/>
            <a:headEnd len="sm" w="sm" type="none"/>
            <a:tailEnd len="sm" w="sm" type="none"/>
          </a:ln>
        </p:spPr>
      </p:pic>
      <p:sp>
        <p:nvSpPr>
          <p:cNvPr id="121" name="Google Shape;121;p1"/>
          <p:cNvSpPr txBox="1"/>
          <p:nvPr>
            <p:ph type="ctrTitle"/>
          </p:nvPr>
        </p:nvSpPr>
        <p:spPr>
          <a:xfrm>
            <a:off x="2200280" y="1099350"/>
            <a:ext cx="7797800" cy="1532951"/>
          </a:xfrm>
          <a:prstGeom prst="rect">
            <a:avLst/>
          </a:prstGeom>
          <a:noFill/>
          <a:ln cap="flat" cmpd="sng" w="9525">
            <a:solidFill>
              <a:srgbClr val="3E3A3A"/>
            </a:solidFill>
            <a:prstDash val="solid"/>
            <a:round/>
            <a:headEnd len="sm" w="sm" type="none"/>
            <a:tailEnd len="sm" w="sm" type="none"/>
          </a:ln>
        </p:spPr>
        <p:txBody>
          <a:bodyPr anchorCtr="0" anchor="b" bIns="91425" lIns="109725" spcFirstLastPara="1" rIns="109725" wrap="square" tIns="109725">
            <a:normAutofit/>
          </a:bodyPr>
          <a:lstStyle/>
          <a:p>
            <a:pPr indent="0" lvl="0" marL="0" rtl="0" algn="ctr">
              <a:lnSpc>
                <a:spcPct val="100000"/>
              </a:lnSpc>
              <a:spcBef>
                <a:spcPts val="0"/>
              </a:spcBef>
              <a:spcAft>
                <a:spcPts val="0"/>
              </a:spcAft>
              <a:buClr>
                <a:srgbClr val="FFFFFF"/>
              </a:buClr>
              <a:buSzPts val="4800"/>
              <a:buFont typeface="Arial"/>
              <a:buNone/>
            </a:pPr>
            <a:r>
              <a:rPr lang="en-US">
                <a:solidFill>
                  <a:srgbClr val="FFFFFF"/>
                </a:solidFill>
              </a:rPr>
              <a:t>第四組-機器學習期末報告</a:t>
            </a:r>
            <a:br>
              <a:rPr lang="en-US">
                <a:solidFill>
                  <a:srgbClr val="FFFFFF"/>
                </a:solidFill>
              </a:rPr>
            </a:br>
            <a:r>
              <a:rPr lang="en-US" sz="2000">
                <a:solidFill>
                  <a:srgbClr val="3F3F3F"/>
                </a:solidFill>
              </a:rPr>
              <a:t>s</a:t>
            </a:r>
            <a:endParaRPr>
              <a:solidFill>
                <a:srgbClr val="3F3F3F"/>
              </a:solidFill>
            </a:endParaRPr>
          </a:p>
        </p:txBody>
      </p:sp>
      <p:sp>
        <p:nvSpPr>
          <p:cNvPr id="122" name="Google Shape;122;p1"/>
          <p:cNvSpPr txBox="1"/>
          <p:nvPr>
            <p:ph idx="1" type="subTitle"/>
          </p:nvPr>
        </p:nvSpPr>
        <p:spPr>
          <a:xfrm>
            <a:off x="3302010" y="4236476"/>
            <a:ext cx="5575300" cy="1520975"/>
          </a:xfrm>
          <a:prstGeom prst="rect">
            <a:avLst/>
          </a:prstGeom>
          <a:noFill/>
          <a:ln>
            <a:noFill/>
          </a:ln>
        </p:spPr>
        <p:txBody>
          <a:bodyPr anchorCtr="0" anchor="t" bIns="91425" lIns="109725" spcFirstLastPara="1" rIns="109725" wrap="square" tIns="109725">
            <a:normAutofit/>
          </a:bodyPr>
          <a:lstStyle/>
          <a:p>
            <a:pPr indent="0" lvl="0" marL="0" rtl="0" algn="ctr">
              <a:lnSpc>
                <a:spcPct val="125000"/>
              </a:lnSpc>
              <a:spcBef>
                <a:spcPts val="0"/>
              </a:spcBef>
              <a:spcAft>
                <a:spcPts val="0"/>
              </a:spcAft>
              <a:buSzPts val="2400"/>
              <a:buNone/>
            </a:pPr>
            <a:r>
              <a:rPr lang="en-US">
                <a:solidFill>
                  <a:srgbClr val="FFFFFF"/>
                </a:solidFill>
              </a:rPr>
              <a:t>組員：</a:t>
            </a:r>
            <a:endParaRPr>
              <a:solidFill>
                <a:srgbClr val="FFFFFF"/>
              </a:solidFill>
            </a:endParaRPr>
          </a:p>
          <a:p>
            <a:pPr indent="0" lvl="0" marL="0" rtl="0" algn="ctr">
              <a:lnSpc>
                <a:spcPct val="125000"/>
              </a:lnSpc>
              <a:spcBef>
                <a:spcPts val="1000"/>
              </a:spcBef>
              <a:spcAft>
                <a:spcPts val="0"/>
              </a:spcAft>
              <a:buSzPts val="2400"/>
              <a:buNone/>
            </a:pPr>
            <a:r>
              <a:rPr lang="en-US">
                <a:solidFill>
                  <a:srgbClr val="FFFFFF"/>
                </a:solidFill>
              </a:rPr>
              <a:t>邱暉祐、葉桔良、陳政宏、鄭雍縉</a:t>
            </a:r>
            <a:endParaRPr>
              <a:solidFill>
                <a:srgbClr val="FFFFFF"/>
              </a:solidFill>
            </a:endParaRPr>
          </a:p>
        </p:txBody>
      </p:sp>
      <p:grpSp>
        <p:nvGrpSpPr>
          <p:cNvPr id="123" name="Google Shape;123;p1"/>
          <p:cNvGrpSpPr/>
          <p:nvPr/>
        </p:nvGrpSpPr>
        <p:grpSpPr>
          <a:xfrm rot="2700000">
            <a:off x="6077189" y="3043427"/>
            <a:ext cx="340404" cy="1000737"/>
            <a:chOff x="5959192" y="333389"/>
            <a:chExt cx="633413" cy="1862138"/>
          </a:xfrm>
        </p:grpSpPr>
        <p:grpSp>
          <p:nvGrpSpPr>
            <p:cNvPr id="124" name="Google Shape;124;p1"/>
            <p:cNvGrpSpPr/>
            <p:nvPr/>
          </p:nvGrpSpPr>
          <p:grpSpPr>
            <a:xfrm>
              <a:off x="5959192" y="333389"/>
              <a:ext cx="633413" cy="1419225"/>
              <a:chOff x="5959192" y="333389"/>
              <a:chExt cx="633413" cy="1419225"/>
            </a:xfrm>
          </p:grpSpPr>
          <p:sp>
            <p:nvSpPr>
              <p:cNvPr id="125" name="Google Shape;125;p1"/>
              <p:cNvSpPr/>
              <p:nvPr/>
            </p:nvSpPr>
            <p:spPr>
              <a:xfrm>
                <a:off x="5959192" y="333389"/>
                <a:ext cx="319088" cy="1419225"/>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1"/>
              <p:cNvSpPr/>
              <p:nvPr/>
            </p:nvSpPr>
            <p:spPr>
              <a:xfrm>
                <a:off x="6278280" y="333389"/>
                <a:ext cx="314325" cy="1419225"/>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127" name="Google Shape;127;p1"/>
            <p:cNvCxnSpPr/>
            <p:nvPr/>
          </p:nvCxnSpPr>
          <p:spPr>
            <a:xfrm rot="10800000">
              <a:off x="6278280" y="333389"/>
              <a:ext cx="0" cy="1862138"/>
            </a:xfrm>
            <a:prstGeom prst="straightConnector1">
              <a:avLst/>
            </a:prstGeom>
            <a:noFill/>
            <a:ln cap="flat" cmpd="sng" w="12700">
              <a:solidFill>
                <a:srgbClr val="FFFFFF"/>
              </a:solidFill>
              <a:prstDash val="solid"/>
              <a:miter lim="800000"/>
              <a:headEnd len="med" w="med" type="none"/>
              <a:tailEnd len="med" w="med" type="none"/>
            </a:ln>
          </p:spPr>
        </p:cxnSp>
      </p:grpSp>
      <p:grpSp>
        <p:nvGrpSpPr>
          <p:cNvPr id="128" name="Google Shape;128;p1"/>
          <p:cNvGrpSpPr/>
          <p:nvPr/>
        </p:nvGrpSpPr>
        <p:grpSpPr>
          <a:xfrm rot="-2700000">
            <a:off x="5555760" y="3048488"/>
            <a:ext cx="340404" cy="1000736"/>
            <a:chOff x="5959192" y="333389"/>
            <a:chExt cx="633413" cy="1862138"/>
          </a:xfrm>
        </p:grpSpPr>
        <p:grpSp>
          <p:nvGrpSpPr>
            <p:cNvPr id="129" name="Google Shape;129;p1"/>
            <p:cNvGrpSpPr/>
            <p:nvPr/>
          </p:nvGrpSpPr>
          <p:grpSpPr>
            <a:xfrm>
              <a:off x="5959192" y="333389"/>
              <a:ext cx="633413" cy="1419225"/>
              <a:chOff x="5959192" y="333389"/>
              <a:chExt cx="633413" cy="1419225"/>
            </a:xfrm>
          </p:grpSpPr>
          <p:sp>
            <p:nvSpPr>
              <p:cNvPr id="130" name="Google Shape;130;p1"/>
              <p:cNvSpPr/>
              <p:nvPr/>
            </p:nvSpPr>
            <p:spPr>
              <a:xfrm>
                <a:off x="5959192" y="333389"/>
                <a:ext cx="319088" cy="1419225"/>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1"/>
              <p:cNvSpPr/>
              <p:nvPr/>
            </p:nvSpPr>
            <p:spPr>
              <a:xfrm>
                <a:off x="6278280" y="333389"/>
                <a:ext cx="314325" cy="1419225"/>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132" name="Google Shape;132;p1"/>
            <p:cNvCxnSpPr/>
            <p:nvPr/>
          </p:nvCxnSpPr>
          <p:spPr>
            <a:xfrm rot="10800000">
              <a:off x="6278280" y="333389"/>
              <a:ext cx="0" cy="1862138"/>
            </a:xfrm>
            <a:prstGeom prst="straightConnector1">
              <a:avLst/>
            </a:prstGeom>
            <a:noFill/>
            <a:ln cap="flat" cmpd="sng" w="12700">
              <a:solidFill>
                <a:srgbClr val="FFFFFF"/>
              </a:solidFill>
              <a:prstDash val="solid"/>
              <a:miter lim="800000"/>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4.分析流程</a:t>
            </a:r>
            <a:endParaRPr/>
          </a:p>
        </p:txBody>
      </p:sp>
      <p:sp>
        <p:nvSpPr>
          <p:cNvPr id="220" name="Google Shape;220;p10"/>
          <p:cNvSpPr txBox="1"/>
          <p:nvPr>
            <p:ph idx="1" type="body"/>
          </p:nvPr>
        </p:nvSpPr>
        <p:spPr>
          <a:xfrm>
            <a:off x="1393661" y="1382712"/>
            <a:ext cx="4928400" cy="4092575"/>
          </a:xfrm>
          <a:prstGeom prst="rect">
            <a:avLst/>
          </a:prstGeom>
          <a:noFill/>
          <a:ln>
            <a:noFill/>
          </a:ln>
        </p:spPr>
        <p:txBody>
          <a:bodyPr anchorCtr="0" anchor="t" bIns="91425" lIns="109725" spcFirstLastPara="1" rIns="109725" wrap="square" tIns="109725">
            <a:noAutofit/>
          </a:bodyPr>
          <a:lstStyle/>
          <a:p>
            <a:pPr indent="0" lvl="0" marL="0" rtl="0" algn="l">
              <a:lnSpc>
                <a:spcPct val="150000"/>
              </a:lnSpc>
              <a:spcBef>
                <a:spcPts val="0"/>
              </a:spcBef>
              <a:spcAft>
                <a:spcPts val="0"/>
              </a:spcAft>
              <a:buSzPts val="2000"/>
              <a:buNone/>
            </a:pPr>
            <a:r>
              <a:rPr lang="en-US"/>
              <a:t>6.  GridSearchCV+LogisticRegression</a:t>
            </a:r>
            <a:endParaRPr/>
          </a:p>
          <a:p>
            <a:pPr indent="-233000" lvl="0" marL="360000" rtl="0" algn="l">
              <a:lnSpc>
                <a:spcPct val="150000"/>
              </a:lnSpc>
              <a:spcBef>
                <a:spcPts val="1000"/>
              </a:spcBef>
              <a:spcAft>
                <a:spcPts val="0"/>
              </a:spcAft>
              <a:buSzPts val="2000"/>
              <a:buNone/>
            </a:pPr>
            <a:r>
              <a:t/>
            </a:r>
            <a:endParaRPr/>
          </a:p>
          <a:p>
            <a:pPr indent="-233000" lvl="0" marL="360000" rtl="0" algn="l">
              <a:lnSpc>
                <a:spcPct val="150000"/>
              </a:lnSpc>
              <a:spcBef>
                <a:spcPts val="1000"/>
              </a:spcBef>
              <a:spcAft>
                <a:spcPts val="0"/>
              </a:spcAft>
              <a:buSzPts val="2000"/>
              <a:buNone/>
            </a:pPr>
            <a:r>
              <a:t/>
            </a:r>
            <a:endParaRPr/>
          </a:p>
        </p:txBody>
      </p:sp>
      <p:pic>
        <p:nvPicPr>
          <p:cNvPr id="221" name="Google Shape;221;p10"/>
          <p:cNvPicPr preferRelativeResize="0"/>
          <p:nvPr/>
        </p:nvPicPr>
        <p:blipFill rotWithShape="1">
          <a:blip r:embed="rId3">
            <a:alphaModFix amt="85000"/>
          </a:blip>
          <a:srcRect b="0" l="0" r="0" t="0"/>
          <a:stretch/>
        </p:blipFill>
        <p:spPr>
          <a:xfrm>
            <a:off x="989400" y="2248710"/>
            <a:ext cx="10221751" cy="38867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 name="Shape 225"/>
        <p:cNvGrpSpPr/>
        <p:nvPr/>
      </p:nvGrpSpPr>
      <p:grpSpPr>
        <a:xfrm>
          <a:off x="0" y="0"/>
          <a:ext cx="0" cy="0"/>
          <a:chOff x="0" y="0"/>
          <a:chExt cx="0" cy="0"/>
        </a:xfrm>
      </p:grpSpPr>
      <p:sp>
        <p:nvSpPr>
          <p:cNvPr id="226" name="Google Shape;226;p1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11"/>
          <p:cNvSpPr txBox="1"/>
          <p:nvPr>
            <p:ph type="title"/>
          </p:nvPr>
        </p:nvSpPr>
        <p:spPr>
          <a:xfrm>
            <a:off x="990000" y="945926"/>
            <a:ext cx="3531600" cy="1815882"/>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Arial"/>
              <a:buNone/>
            </a:pPr>
            <a:r>
              <a:rPr lang="en-US" cap="none">
                <a:solidFill>
                  <a:schemeClr val="dk1"/>
                </a:solidFill>
                <a:latin typeface="Arial"/>
                <a:ea typeface="Arial"/>
                <a:cs typeface="Arial"/>
                <a:sym typeface="Arial"/>
              </a:rPr>
              <a:t>5.分析結果</a:t>
            </a:r>
            <a:endParaRPr/>
          </a:p>
        </p:txBody>
      </p:sp>
      <p:pic>
        <p:nvPicPr>
          <p:cNvPr id="228" name="Google Shape;228;p11"/>
          <p:cNvPicPr preferRelativeResize="0"/>
          <p:nvPr>
            <p:ph idx="1" type="body"/>
          </p:nvPr>
        </p:nvPicPr>
        <p:blipFill rotWithShape="1">
          <a:blip r:embed="rId3">
            <a:alphaModFix/>
          </a:blip>
          <a:srcRect b="1135" l="38" r="-37" t="5808"/>
          <a:stretch/>
        </p:blipFill>
        <p:spPr>
          <a:xfrm>
            <a:off x="1413657" y="3215462"/>
            <a:ext cx="4305179" cy="3004656"/>
          </a:xfrm>
          <a:prstGeom prst="rect">
            <a:avLst/>
          </a:prstGeom>
          <a:noFill/>
          <a:ln>
            <a:noFill/>
          </a:ln>
        </p:spPr>
      </p:pic>
      <p:sp>
        <p:nvSpPr>
          <p:cNvPr id="229" name="Google Shape;229;p11"/>
          <p:cNvSpPr txBox="1"/>
          <p:nvPr/>
        </p:nvSpPr>
        <p:spPr>
          <a:xfrm>
            <a:off x="2393896" y="6149758"/>
            <a:ext cx="2225400" cy="1832730"/>
          </a:xfrm>
          <a:prstGeom prst="rect">
            <a:avLst/>
          </a:prstGeom>
          <a:noFill/>
          <a:ln>
            <a:noFill/>
          </a:ln>
        </p:spPr>
        <p:txBody>
          <a:bodyPr anchorCtr="0" anchor="t" bIns="91425" lIns="109725" spcFirstLastPara="1" rIns="109725" wrap="square" tIns="109725">
            <a:noAutofit/>
          </a:bodyPr>
          <a:lstStyle/>
          <a:p>
            <a:pPr indent="0" lvl="0" marL="0" marR="0" rtl="0" algn="ctr">
              <a:lnSpc>
                <a:spcPct val="150000"/>
              </a:lnSpc>
              <a:spcBef>
                <a:spcPts val="0"/>
              </a:spcBef>
              <a:spcAft>
                <a:spcPts val="0"/>
              </a:spcAft>
              <a:buClr>
                <a:schemeClr val="accent3"/>
              </a:buClr>
              <a:buSzPts val="2000"/>
              <a:buFont typeface="Noto Sans Symbols"/>
              <a:buNone/>
            </a:pPr>
            <a:r>
              <a:rPr lang="en-US" sz="2000">
                <a:solidFill>
                  <a:schemeClr val="dk1"/>
                </a:solidFill>
                <a:latin typeface="Arial"/>
                <a:ea typeface="Arial"/>
                <a:cs typeface="Arial"/>
                <a:sym typeface="Arial"/>
              </a:rPr>
              <a:t>ROC AUC圖</a:t>
            </a:r>
            <a:endParaRPr/>
          </a:p>
        </p:txBody>
      </p:sp>
      <p:sp>
        <p:nvSpPr>
          <p:cNvPr id="230" name="Google Shape;230;p11"/>
          <p:cNvSpPr txBox="1"/>
          <p:nvPr/>
        </p:nvSpPr>
        <p:spPr>
          <a:xfrm>
            <a:off x="8453641" y="3167078"/>
            <a:ext cx="1344463" cy="817747"/>
          </a:xfrm>
          <a:prstGeom prst="rect">
            <a:avLst/>
          </a:prstGeom>
          <a:noFill/>
          <a:ln>
            <a:noFill/>
          </a:ln>
        </p:spPr>
        <p:txBody>
          <a:bodyPr anchorCtr="0" anchor="t" bIns="91425" lIns="109725" spcFirstLastPara="1" rIns="109725" wrap="square" tIns="109725">
            <a:noAutofit/>
          </a:bodyPr>
          <a:lstStyle/>
          <a:p>
            <a:pPr indent="0" lvl="0" marL="0" marR="0" rtl="0" algn="l">
              <a:lnSpc>
                <a:spcPct val="150000"/>
              </a:lnSpc>
              <a:spcBef>
                <a:spcPts val="0"/>
              </a:spcBef>
              <a:spcAft>
                <a:spcPts val="0"/>
              </a:spcAft>
              <a:buClr>
                <a:schemeClr val="accent3"/>
              </a:buClr>
              <a:buSzPts val="2000"/>
              <a:buFont typeface="Noto Sans Symbols"/>
              <a:buNone/>
            </a:pPr>
            <a:r>
              <a:rPr lang="en-US" sz="2000">
                <a:solidFill>
                  <a:schemeClr val="dk1"/>
                </a:solidFill>
                <a:latin typeface="Arial"/>
                <a:ea typeface="Arial"/>
                <a:cs typeface="Arial"/>
                <a:sym typeface="Arial"/>
              </a:rPr>
              <a:t>混淆矩陣</a:t>
            </a:r>
            <a:endParaRPr/>
          </a:p>
        </p:txBody>
      </p:sp>
      <p:sp>
        <p:nvSpPr>
          <p:cNvPr id="231" name="Google Shape;231;p11"/>
          <p:cNvSpPr txBox="1"/>
          <p:nvPr/>
        </p:nvSpPr>
        <p:spPr>
          <a:xfrm>
            <a:off x="9327738" y="5767694"/>
            <a:ext cx="1301481" cy="817747"/>
          </a:xfrm>
          <a:prstGeom prst="rect">
            <a:avLst/>
          </a:prstGeom>
          <a:noFill/>
          <a:ln>
            <a:noFill/>
          </a:ln>
        </p:spPr>
        <p:txBody>
          <a:bodyPr anchorCtr="0" anchor="t" bIns="91425" lIns="109725" spcFirstLastPara="1" rIns="109725" wrap="square" tIns="109725">
            <a:noAutofit/>
          </a:bodyPr>
          <a:lstStyle/>
          <a:p>
            <a:pPr indent="0" lvl="0" marL="0" marR="0" rtl="0" algn="l">
              <a:lnSpc>
                <a:spcPct val="150000"/>
              </a:lnSpc>
              <a:spcBef>
                <a:spcPts val="0"/>
              </a:spcBef>
              <a:spcAft>
                <a:spcPts val="0"/>
              </a:spcAft>
              <a:buClr>
                <a:schemeClr val="accent3"/>
              </a:buClr>
              <a:buSzPts val="2000"/>
              <a:buFont typeface="Noto Sans Symbols"/>
              <a:buNone/>
            </a:pPr>
            <a:r>
              <a:rPr lang="en-US" sz="2000">
                <a:solidFill>
                  <a:schemeClr val="dk1"/>
                </a:solidFill>
                <a:latin typeface="Arial"/>
                <a:ea typeface="Arial"/>
                <a:cs typeface="Arial"/>
                <a:sym typeface="Arial"/>
              </a:rPr>
              <a:t>衡量指標</a:t>
            </a:r>
            <a:endParaRPr/>
          </a:p>
        </p:txBody>
      </p:sp>
      <p:graphicFrame>
        <p:nvGraphicFramePr>
          <p:cNvPr id="232" name="Google Shape;232;p11"/>
          <p:cNvGraphicFramePr/>
          <p:nvPr/>
        </p:nvGraphicFramePr>
        <p:xfrm>
          <a:off x="7158965" y="945926"/>
          <a:ext cx="3000000" cy="3000000"/>
        </p:xfrm>
        <a:graphic>
          <a:graphicData uri="http://schemas.openxmlformats.org/drawingml/2006/table">
            <a:tbl>
              <a:tblPr>
                <a:noFill/>
                <a:tableStyleId>{E174F8A9-76EA-49A8-87A5-6E92827CC8E0}</a:tableStyleId>
              </a:tblPr>
              <a:tblGrid>
                <a:gridCol w="793400"/>
                <a:gridCol w="1341200"/>
                <a:gridCol w="1067300"/>
                <a:gridCol w="1067300"/>
              </a:tblGrid>
              <a:tr h="567375">
                <a:tc gridSpan="2" rowSpan="2">
                  <a:txBody>
                    <a:bodyPr/>
                    <a:lstStyle/>
                    <a:p>
                      <a:pPr indent="0" lvl="0" marL="0" marR="0" rtl="0" algn="ctr">
                        <a:spcBef>
                          <a:spcPts val="0"/>
                        </a:spcBef>
                        <a:spcAft>
                          <a:spcPts val="0"/>
                        </a:spcAft>
                        <a:buNone/>
                      </a:pPr>
                      <a:r>
                        <a:rPr lang="en-US" sz="2100" u="none" cap="none" strike="noStrike"/>
                        <a:t>混淆矩陣</a:t>
                      </a:r>
                      <a:endParaRPr b="0" i="0" sz="2100" u="none" cap="none" strike="noStrike">
                        <a:solidFill>
                          <a:srgbClr val="000000"/>
                        </a:solidFill>
                        <a:latin typeface="PMingLiu"/>
                        <a:ea typeface="PMingLiu"/>
                        <a:cs typeface="PMingLiu"/>
                        <a:sym typeface="PMingLiu"/>
                      </a:endParaRPr>
                    </a:p>
                  </a:txBody>
                  <a:tcPr marT="87325" marB="87325" marR="174650" marL="174650" anchor="ctr"/>
                </a:tc>
                <a:tc rowSpan="2" hMerge="1"/>
                <a:tc gridSpan="2">
                  <a:txBody>
                    <a:bodyPr/>
                    <a:lstStyle/>
                    <a:p>
                      <a:pPr indent="0" lvl="0" marL="0" marR="0" rtl="0" algn="ctr">
                        <a:spcBef>
                          <a:spcPts val="0"/>
                        </a:spcBef>
                        <a:spcAft>
                          <a:spcPts val="0"/>
                        </a:spcAft>
                        <a:buNone/>
                      </a:pPr>
                      <a:r>
                        <a:rPr lang="en-US" sz="2100" u="none" cap="none" strike="noStrike"/>
                        <a:t>真實值</a:t>
                      </a:r>
                      <a:endParaRPr b="0" i="0" sz="2100" u="none" cap="none" strike="noStrike">
                        <a:solidFill>
                          <a:srgbClr val="000000"/>
                        </a:solidFill>
                        <a:latin typeface="PMingLiu"/>
                        <a:ea typeface="PMingLiu"/>
                        <a:cs typeface="PMingLiu"/>
                        <a:sym typeface="PMingLiu"/>
                      </a:endParaRPr>
                    </a:p>
                  </a:txBody>
                  <a:tcPr marT="87325" marB="87325" marR="174650" marL="174650" anchor="ctr"/>
                </a:tc>
                <a:tc hMerge="1"/>
              </a:tr>
              <a:tr h="567375">
                <a:tc gridSpan="2" vMerge="1"/>
                <a:tc hMerge="1" vMerge="1"/>
                <a:tc>
                  <a:txBody>
                    <a:bodyPr/>
                    <a:lstStyle/>
                    <a:p>
                      <a:pPr indent="0" lvl="0" marL="0" marR="0" rtl="0" algn="ctr">
                        <a:spcBef>
                          <a:spcPts val="0"/>
                        </a:spcBef>
                        <a:spcAft>
                          <a:spcPts val="0"/>
                        </a:spcAft>
                        <a:buNone/>
                      </a:pPr>
                      <a:r>
                        <a:rPr b="0" i="0" lang="en-US" sz="2100" u="none" cap="none" strike="noStrike">
                          <a:solidFill>
                            <a:srgbClr val="000000"/>
                          </a:solidFill>
                          <a:latin typeface="PMingLiu"/>
                          <a:ea typeface="PMingLiu"/>
                          <a:cs typeface="PMingLiu"/>
                          <a:sym typeface="PMingLiu"/>
                        </a:rPr>
                        <a:t>1</a:t>
                      </a:r>
                      <a:endParaRPr/>
                    </a:p>
                  </a:txBody>
                  <a:tcPr marT="12125" marB="0" marR="12125" marL="12125" anchor="ctr"/>
                </a:tc>
                <a:tc>
                  <a:txBody>
                    <a:bodyPr/>
                    <a:lstStyle/>
                    <a:p>
                      <a:pPr indent="0" lvl="0" marL="0" marR="0" rtl="0" algn="ctr">
                        <a:spcBef>
                          <a:spcPts val="0"/>
                        </a:spcBef>
                        <a:spcAft>
                          <a:spcPts val="0"/>
                        </a:spcAft>
                        <a:buNone/>
                      </a:pPr>
                      <a:r>
                        <a:rPr b="0" i="0" lang="en-US" sz="2100" u="none" cap="none" strike="noStrike">
                          <a:solidFill>
                            <a:srgbClr val="000000"/>
                          </a:solidFill>
                          <a:latin typeface="PMingLiu"/>
                          <a:ea typeface="PMingLiu"/>
                          <a:cs typeface="PMingLiu"/>
                          <a:sym typeface="PMingLiu"/>
                        </a:rPr>
                        <a:t>0</a:t>
                      </a:r>
                      <a:endParaRPr/>
                    </a:p>
                  </a:txBody>
                  <a:tcPr marT="12125" marB="0" marR="12125" marL="12125" anchor="ctr"/>
                </a:tc>
              </a:tr>
              <a:tr h="567375">
                <a:tc rowSpan="2">
                  <a:txBody>
                    <a:bodyPr/>
                    <a:lstStyle/>
                    <a:p>
                      <a:pPr indent="0" lvl="0" marL="0" marR="0" rtl="0" algn="ctr">
                        <a:spcBef>
                          <a:spcPts val="0"/>
                        </a:spcBef>
                        <a:spcAft>
                          <a:spcPts val="0"/>
                        </a:spcAft>
                        <a:buNone/>
                      </a:pPr>
                      <a:r>
                        <a:rPr lang="en-US" sz="2100" u="none" cap="none" strike="noStrike"/>
                        <a:t>測量值</a:t>
                      </a:r>
                      <a:endParaRPr b="0" i="0" sz="2100" u="none" cap="none" strike="noStrike">
                        <a:solidFill>
                          <a:srgbClr val="000000"/>
                        </a:solidFill>
                        <a:latin typeface="PMingLiu"/>
                        <a:ea typeface="PMingLiu"/>
                        <a:cs typeface="PMingLiu"/>
                        <a:sym typeface="PMingLiu"/>
                      </a:endParaRPr>
                    </a:p>
                  </a:txBody>
                  <a:tcPr marT="87325" marB="87325" marR="174650" marL="174650" anchor="ctr"/>
                </a:tc>
                <a:tc>
                  <a:txBody>
                    <a:bodyPr/>
                    <a:lstStyle/>
                    <a:p>
                      <a:pPr indent="0" lvl="0" marL="0" marR="0" rtl="0" algn="ctr">
                        <a:spcBef>
                          <a:spcPts val="0"/>
                        </a:spcBef>
                        <a:spcAft>
                          <a:spcPts val="0"/>
                        </a:spcAft>
                        <a:buNone/>
                      </a:pPr>
                      <a:r>
                        <a:rPr b="0" i="0" lang="en-US" sz="2100" u="none" cap="none" strike="noStrike">
                          <a:solidFill>
                            <a:srgbClr val="000000"/>
                          </a:solidFill>
                          <a:latin typeface="PMingLiu"/>
                          <a:ea typeface="PMingLiu"/>
                          <a:cs typeface="PMingLiu"/>
                          <a:sym typeface="PMingLiu"/>
                        </a:rPr>
                        <a:t>1</a:t>
                      </a:r>
                      <a:endParaRPr/>
                    </a:p>
                  </a:txBody>
                  <a:tcPr marT="12125" marB="0" marR="12125" marL="12125" anchor="ctr"/>
                </a:tc>
                <a:tc>
                  <a:txBody>
                    <a:bodyPr/>
                    <a:lstStyle/>
                    <a:p>
                      <a:pPr indent="0" lvl="0" marL="0" marR="0" rtl="0" algn="ctr">
                        <a:spcBef>
                          <a:spcPts val="0"/>
                        </a:spcBef>
                        <a:spcAft>
                          <a:spcPts val="0"/>
                        </a:spcAft>
                        <a:buNone/>
                      </a:pPr>
                      <a:r>
                        <a:rPr lang="en-US" sz="2100" u="none" cap="none" strike="noStrike"/>
                        <a:t>114</a:t>
                      </a:r>
                      <a:endParaRPr b="0" i="0" sz="2100" u="none" cap="none" strike="noStrike">
                        <a:solidFill>
                          <a:srgbClr val="000000"/>
                        </a:solidFill>
                        <a:latin typeface="PMingLiu"/>
                        <a:ea typeface="PMingLiu"/>
                        <a:cs typeface="PMingLiu"/>
                        <a:sym typeface="PMingLiu"/>
                      </a:endParaRPr>
                    </a:p>
                  </a:txBody>
                  <a:tcPr marT="12125" marB="0" marR="12125" marL="12125" anchor="ctr"/>
                </a:tc>
                <a:tc>
                  <a:txBody>
                    <a:bodyPr/>
                    <a:lstStyle/>
                    <a:p>
                      <a:pPr indent="0" lvl="0" marL="0" marR="0" rtl="0" algn="ctr">
                        <a:spcBef>
                          <a:spcPts val="0"/>
                        </a:spcBef>
                        <a:spcAft>
                          <a:spcPts val="0"/>
                        </a:spcAft>
                        <a:buNone/>
                      </a:pPr>
                      <a:r>
                        <a:rPr b="0" i="0" lang="en-US" sz="2100" u="none" cap="none" strike="noStrike">
                          <a:solidFill>
                            <a:srgbClr val="000000"/>
                          </a:solidFill>
                          <a:latin typeface="Arial"/>
                          <a:ea typeface="Arial"/>
                          <a:cs typeface="Arial"/>
                          <a:sym typeface="Arial"/>
                        </a:rPr>
                        <a:t>35</a:t>
                      </a:r>
                      <a:endParaRPr/>
                    </a:p>
                  </a:txBody>
                  <a:tcPr marT="12125" marB="0" marR="12125" marL="12125" anchor="ctr"/>
                </a:tc>
              </a:tr>
              <a:tr h="567375">
                <a:tc vMerge="1"/>
                <a:tc>
                  <a:txBody>
                    <a:bodyPr/>
                    <a:lstStyle/>
                    <a:p>
                      <a:pPr indent="0" lvl="0" marL="0" marR="0" rtl="0" algn="ctr">
                        <a:spcBef>
                          <a:spcPts val="0"/>
                        </a:spcBef>
                        <a:spcAft>
                          <a:spcPts val="0"/>
                        </a:spcAft>
                        <a:buNone/>
                      </a:pPr>
                      <a:r>
                        <a:rPr b="0" i="0" lang="en-US" sz="2100" u="none" cap="none" strike="noStrike">
                          <a:solidFill>
                            <a:srgbClr val="000000"/>
                          </a:solidFill>
                          <a:latin typeface="PMingLiu"/>
                          <a:ea typeface="PMingLiu"/>
                          <a:cs typeface="PMingLiu"/>
                          <a:sym typeface="PMingLiu"/>
                        </a:rPr>
                        <a:t>0</a:t>
                      </a:r>
                      <a:endParaRPr/>
                    </a:p>
                  </a:txBody>
                  <a:tcPr marT="12125" marB="0" marR="12125" marL="12125" anchor="ctr"/>
                </a:tc>
                <a:tc>
                  <a:txBody>
                    <a:bodyPr/>
                    <a:lstStyle/>
                    <a:p>
                      <a:pPr indent="0" lvl="0" marL="0" marR="0" rtl="0" algn="ctr">
                        <a:spcBef>
                          <a:spcPts val="0"/>
                        </a:spcBef>
                        <a:spcAft>
                          <a:spcPts val="0"/>
                        </a:spcAft>
                        <a:buNone/>
                      </a:pPr>
                      <a:r>
                        <a:rPr lang="en-US" sz="2100" u="none" cap="none" strike="noStrike"/>
                        <a:t>29</a:t>
                      </a:r>
                      <a:endParaRPr b="0" i="0" sz="2100" u="none" cap="none" strike="noStrike">
                        <a:solidFill>
                          <a:srgbClr val="000000"/>
                        </a:solidFill>
                        <a:latin typeface="PMingLiu"/>
                        <a:ea typeface="PMingLiu"/>
                        <a:cs typeface="PMingLiu"/>
                        <a:sym typeface="PMingLiu"/>
                      </a:endParaRPr>
                    </a:p>
                  </a:txBody>
                  <a:tcPr marT="12125" marB="0" marR="12125" marL="12125" anchor="ctr"/>
                </a:tc>
                <a:tc>
                  <a:txBody>
                    <a:bodyPr/>
                    <a:lstStyle/>
                    <a:p>
                      <a:pPr indent="0" lvl="0" marL="0" marR="0" rtl="0" algn="ctr">
                        <a:spcBef>
                          <a:spcPts val="0"/>
                        </a:spcBef>
                        <a:spcAft>
                          <a:spcPts val="0"/>
                        </a:spcAft>
                        <a:buNone/>
                      </a:pPr>
                      <a:r>
                        <a:rPr lang="en-US" sz="2100" u="none" cap="none" strike="noStrike"/>
                        <a:t>157</a:t>
                      </a:r>
                      <a:endParaRPr b="0" i="0" sz="2100" u="none" cap="none" strike="noStrike">
                        <a:solidFill>
                          <a:srgbClr val="000000"/>
                        </a:solidFill>
                        <a:latin typeface="PMingLiu"/>
                        <a:ea typeface="PMingLiu"/>
                        <a:cs typeface="PMingLiu"/>
                        <a:sym typeface="PMingLiu"/>
                      </a:endParaRPr>
                    </a:p>
                  </a:txBody>
                  <a:tcPr marT="12125" marB="0" marR="12125" marL="12125" anchor="ctr"/>
                </a:tc>
              </a:tr>
            </a:tbl>
          </a:graphicData>
        </a:graphic>
      </p:graphicFrame>
      <p:graphicFrame>
        <p:nvGraphicFramePr>
          <p:cNvPr id="233" name="Google Shape;233;p11"/>
          <p:cNvGraphicFramePr/>
          <p:nvPr/>
        </p:nvGraphicFramePr>
        <p:xfrm>
          <a:off x="8747003" y="3914774"/>
          <a:ext cx="3000000" cy="3000000"/>
        </p:xfrm>
        <a:graphic>
          <a:graphicData uri="http://schemas.openxmlformats.org/drawingml/2006/table">
            <a:tbl>
              <a:tblPr>
                <a:noFill/>
                <a:tableStyleId>{E174F8A9-76EA-49A8-87A5-6E92827CC8E0}</a:tableStyleId>
              </a:tblPr>
              <a:tblGrid>
                <a:gridCol w="1231475"/>
                <a:gridCol w="1231475"/>
              </a:tblGrid>
              <a:tr h="375125">
                <a:tc>
                  <a:txBody>
                    <a:bodyPr/>
                    <a:lstStyle/>
                    <a:p>
                      <a:pPr indent="0" lvl="0" marL="0" marR="0" rtl="0" algn="l">
                        <a:spcBef>
                          <a:spcPts val="0"/>
                        </a:spcBef>
                        <a:spcAft>
                          <a:spcPts val="0"/>
                        </a:spcAft>
                        <a:buNone/>
                      </a:pPr>
                      <a:r>
                        <a:t/>
                      </a:r>
                      <a:endParaRPr b="0" i="0" sz="2000" u="none" cap="none" strike="noStrike">
                        <a:solidFill>
                          <a:srgbClr val="000000"/>
                        </a:solidFill>
                        <a:latin typeface="PMingLiu"/>
                        <a:ea typeface="PMingLiu"/>
                        <a:cs typeface="PMingLiu"/>
                        <a:sym typeface="PMingLiu"/>
                      </a:endParaRPr>
                    </a:p>
                  </a:txBody>
                  <a:tcPr marT="11325" marB="0" marR="11325" marL="11325" anchor="ctr"/>
                </a:tc>
                <a:tc>
                  <a:txBody>
                    <a:bodyPr/>
                    <a:lstStyle/>
                    <a:p>
                      <a:pPr indent="0" lvl="0" marL="0" marR="0" rtl="0" algn="ctr">
                        <a:spcBef>
                          <a:spcPts val="0"/>
                        </a:spcBef>
                        <a:spcAft>
                          <a:spcPts val="0"/>
                        </a:spcAft>
                        <a:buNone/>
                      </a:pPr>
                      <a:r>
                        <a:rPr lang="en-US" sz="2000" u="none" cap="none" strike="noStrike"/>
                        <a:t>Test</a:t>
                      </a:r>
                      <a:endParaRPr b="0" i="0" sz="2000" u="none" cap="none" strike="noStrike">
                        <a:solidFill>
                          <a:srgbClr val="000000"/>
                        </a:solidFill>
                        <a:latin typeface="PMingLiu"/>
                        <a:ea typeface="PMingLiu"/>
                        <a:cs typeface="PMingLiu"/>
                        <a:sym typeface="PMingLiu"/>
                      </a:endParaRPr>
                    </a:p>
                  </a:txBody>
                  <a:tcPr marT="11325" marB="0" marR="11325" marL="11325" anchor="ctr"/>
                </a:tc>
              </a:tr>
              <a:tr h="375125">
                <a:tc>
                  <a:txBody>
                    <a:bodyPr/>
                    <a:lstStyle/>
                    <a:p>
                      <a:pPr indent="0" lvl="0" marL="0" marR="0" rtl="0" algn="ctr">
                        <a:spcBef>
                          <a:spcPts val="0"/>
                        </a:spcBef>
                        <a:spcAft>
                          <a:spcPts val="0"/>
                        </a:spcAft>
                        <a:buNone/>
                      </a:pPr>
                      <a:r>
                        <a:rPr lang="en-US" sz="2000" u="none" cap="none" strike="noStrike"/>
                        <a:t>Accuracy</a:t>
                      </a:r>
                      <a:endParaRPr b="0" i="0" sz="2000" u="none" cap="none" strike="noStrike">
                        <a:solidFill>
                          <a:srgbClr val="000000"/>
                        </a:solidFill>
                        <a:latin typeface="PMingLiu"/>
                        <a:ea typeface="PMingLiu"/>
                        <a:cs typeface="PMingLiu"/>
                        <a:sym typeface="PMingLiu"/>
                      </a:endParaRPr>
                    </a:p>
                  </a:txBody>
                  <a:tcPr marT="11325" marB="0" marR="11325" marL="11325" anchor="ctr"/>
                </a:tc>
                <a:tc>
                  <a:txBody>
                    <a:bodyPr/>
                    <a:lstStyle/>
                    <a:p>
                      <a:pPr indent="0" lvl="0" marL="0" marR="0" rtl="0" algn="r">
                        <a:spcBef>
                          <a:spcPts val="0"/>
                        </a:spcBef>
                        <a:spcAft>
                          <a:spcPts val="0"/>
                        </a:spcAft>
                        <a:buNone/>
                      </a:pPr>
                      <a:r>
                        <a:rPr lang="en-US" sz="2000" u="none" cap="none" strike="noStrike"/>
                        <a:t>0.808955</a:t>
                      </a:r>
                      <a:endParaRPr b="0" i="0" sz="2000" u="none" cap="none" strike="noStrike">
                        <a:solidFill>
                          <a:srgbClr val="000000"/>
                        </a:solidFill>
                        <a:latin typeface="PMingLiu"/>
                        <a:ea typeface="PMingLiu"/>
                        <a:cs typeface="PMingLiu"/>
                        <a:sym typeface="PMingLiu"/>
                      </a:endParaRPr>
                    </a:p>
                  </a:txBody>
                  <a:tcPr marT="11325" marB="0" marR="11325" marL="11325" anchor="ctr"/>
                </a:tc>
              </a:tr>
              <a:tr h="375125">
                <a:tc>
                  <a:txBody>
                    <a:bodyPr/>
                    <a:lstStyle/>
                    <a:p>
                      <a:pPr indent="0" lvl="0" marL="0" marR="0" rtl="0" algn="ctr">
                        <a:spcBef>
                          <a:spcPts val="0"/>
                        </a:spcBef>
                        <a:spcAft>
                          <a:spcPts val="0"/>
                        </a:spcAft>
                        <a:buNone/>
                      </a:pPr>
                      <a:r>
                        <a:rPr lang="en-US" sz="2000" u="none" cap="none" strike="noStrike"/>
                        <a:t>precision</a:t>
                      </a:r>
                      <a:endParaRPr b="0" i="0" sz="2000" u="none" cap="none" strike="noStrike">
                        <a:solidFill>
                          <a:srgbClr val="000000"/>
                        </a:solidFill>
                        <a:latin typeface="PMingLiu"/>
                        <a:ea typeface="PMingLiu"/>
                        <a:cs typeface="PMingLiu"/>
                        <a:sym typeface="PMingLiu"/>
                      </a:endParaRPr>
                    </a:p>
                  </a:txBody>
                  <a:tcPr marT="11325" marB="0" marR="11325" marL="11325" anchor="ctr"/>
                </a:tc>
                <a:tc>
                  <a:txBody>
                    <a:bodyPr/>
                    <a:lstStyle/>
                    <a:p>
                      <a:pPr indent="0" lvl="0" marL="0" marR="0" rtl="0" algn="r">
                        <a:spcBef>
                          <a:spcPts val="0"/>
                        </a:spcBef>
                        <a:spcAft>
                          <a:spcPts val="0"/>
                        </a:spcAft>
                        <a:buNone/>
                      </a:pPr>
                      <a:r>
                        <a:rPr lang="en-US" sz="2000" u="none" cap="none" strike="noStrike"/>
                        <a:t>0.807456</a:t>
                      </a:r>
                      <a:endParaRPr b="0" i="0" sz="2000" u="none" cap="none" strike="noStrike">
                        <a:solidFill>
                          <a:srgbClr val="000000"/>
                        </a:solidFill>
                        <a:latin typeface="PMingLiu"/>
                        <a:ea typeface="PMingLiu"/>
                        <a:cs typeface="PMingLiu"/>
                        <a:sym typeface="PMingLiu"/>
                      </a:endParaRPr>
                    </a:p>
                  </a:txBody>
                  <a:tcPr marT="11325" marB="0" marR="11325" marL="11325" anchor="ctr"/>
                </a:tc>
              </a:tr>
              <a:tr h="375125">
                <a:tc>
                  <a:txBody>
                    <a:bodyPr/>
                    <a:lstStyle/>
                    <a:p>
                      <a:pPr indent="0" lvl="0" marL="0" marR="0" rtl="0" algn="ctr">
                        <a:spcBef>
                          <a:spcPts val="0"/>
                        </a:spcBef>
                        <a:spcAft>
                          <a:spcPts val="0"/>
                        </a:spcAft>
                        <a:buNone/>
                      </a:pPr>
                      <a:r>
                        <a:rPr lang="en-US" sz="2000" u="none" cap="none" strike="noStrike"/>
                        <a:t>Recall</a:t>
                      </a:r>
                      <a:endParaRPr b="0" i="0" sz="2000" u="none" cap="none" strike="noStrike">
                        <a:solidFill>
                          <a:srgbClr val="000000"/>
                        </a:solidFill>
                        <a:latin typeface="PMingLiu"/>
                        <a:ea typeface="PMingLiu"/>
                        <a:cs typeface="PMingLiu"/>
                        <a:sym typeface="PMingLiu"/>
                      </a:endParaRPr>
                    </a:p>
                  </a:txBody>
                  <a:tcPr marT="11325" marB="0" marR="11325" marL="11325" anchor="ctr"/>
                </a:tc>
                <a:tc>
                  <a:txBody>
                    <a:bodyPr/>
                    <a:lstStyle/>
                    <a:p>
                      <a:pPr indent="0" lvl="0" marL="0" marR="0" rtl="0" algn="r">
                        <a:spcBef>
                          <a:spcPts val="0"/>
                        </a:spcBef>
                        <a:spcAft>
                          <a:spcPts val="0"/>
                        </a:spcAft>
                        <a:buNone/>
                      </a:pPr>
                      <a:r>
                        <a:rPr lang="en-US" sz="2000" u="none" cap="none" strike="noStrike"/>
                        <a:t>0.804593</a:t>
                      </a:r>
                      <a:endParaRPr b="0" i="0" sz="2000" u="none" cap="none" strike="noStrike">
                        <a:solidFill>
                          <a:srgbClr val="000000"/>
                        </a:solidFill>
                        <a:latin typeface="PMingLiu"/>
                        <a:ea typeface="PMingLiu"/>
                        <a:cs typeface="PMingLiu"/>
                        <a:sym typeface="PMingLiu"/>
                      </a:endParaRPr>
                    </a:p>
                  </a:txBody>
                  <a:tcPr marT="11325" marB="0" marR="11325" marL="11325" anchor="ctr"/>
                </a:tc>
              </a:tr>
              <a:tr h="375125">
                <a:tc>
                  <a:txBody>
                    <a:bodyPr/>
                    <a:lstStyle/>
                    <a:p>
                      <a:pPr indent="0" lvl="0" marL="0" marR="0" rtl="0" algn="ctr">
                        <a:spcBef>
                          <a:spcPts val="0"/>
                        </a:spcBef>
                        <a:spcAft>
                          <a:spcPts val="0"/>
                        </a:spcAft>
                        <a:buNone/>
                      </a:pPr>
                      <a:r>
                        <a:rPr lang="en-US" sz="2000" u="none" cap="none" strike="noStrike"/>
                        <a:t>F1</a:t>
                      </a:r>
                      <a:endParaRPr b="0" i="0" sz="2000" u="none" cap="none" strike="noStrike">
                        <a:solidFill>
                          <a:srgbClr val="000000"/>
                        </a:solidFill>
                        <a:latin typeface="PMingLiu"/>
                        <a:ea typeface="PMingLiu"/>
                        <a:cs typeface="PMingLiu"/>
                        <a:sym typeface="PMingLiu"/>
                      </a:endParaRPr>
                    </a:p>
                  </a:txBody>
                  <a:tcPr marT="11325" marB="0" marR="11325" marL="11325" anchor="ctr"/>
                </a:tc>
                <a:tc>
                  <a:txBody>
                    <a:bodyPr/>
                    <a:lstStyle/>
                    <a:p>
                      <a:pPr indent="0" lvl="0" marL="0" marR="0" rtl="0" algn="r">
                        <a:spcBef>
                          <a:spcPts val="0"/>
                        </a:spcBef>
                        <a:spcAft>
                          <a:spcPts val="0"/>
                        </a:spcAft>
                        <a:buNone/>
                      </a:pPr>
                      <a:r>
                        <a:rPr lang="en-US" sz="2000" u="none" cap="none" strike="noStrike"/>
                        <a:t>0.805755</a:t>
                      </a:r>
                      <a:endParaRPr b="0" i="0" sz="2000" u="none" cap="none" strike="noStrike">
                        <a:solidFill>
                          <a:srgbClr val="000000"/>
                        </a:solidFill>
                        <a:latin typeface="PMingLiu"/>
                        <a:ea typeface="PMingLiu"/>
                        <a:cs typeface="PMingLiu"/>
                        <a:sym typeface="PMingLiu"/>
                      </a:endParaRPr>
                    </a:p>
                  </a:txBody>
                  <a:tcPr marT="11325" marB="0" marR="11325" marL="11325" anchor="ctr"/>
                </a:tc>
              </a:tr>
            </a:tbl>
          </a:graphicData>
        </a:graphic>
      </p:graphicFrame>
      <p:pic>
        <p:nvPicPr>
          <p:cNvPr id="234" name="Google Shape;234;p11"/>
          <p:cNvPicPr preferRelativeResize="0"/>
          <p:nvPr/>
        </p:nvPicPr>
        <p:blipFill rotWithShape="1">
          <a:blip r:embed="rId4">
            <a:alphaModFix amt="85000"/>
          </a:blip>
          <a:srcRect b="42055" l="0" r="0" t="34445"/>
          <a:stretch/>
        </p:blipFill>
        <p:spPr>
          <a:xfrm>
            <a:off x="1413657" y="1902173"/>
            <a:ext cx="4216184" cy="724308"/>
          </a:xfrm>
          <a:prstGeom prst="rect">
            <a:avLst/>
          </a:prstGeom>
          <a:noFill/>
          <a:ln>
            <a:noFill/>
          </a:ln>
        </p:spPr>
      </p:pic>
      <p:sp>
        <p:nvSpPr>
          <p:cNvPr id="235" name="Google Shape;235;p11"/>
          <p:cNvSpPr txBox="1"/>
          <p:nvPr/>
        </p:nvSpPr>
        <p:spPr>
          <a:xfrm>
            <a:off x="2552750" y="2533042"/>
            <a:ext cx="2191688" cy="817747"/>
          </a:xfrm>
          <a:prstGeom prst="rect">
            <a:avLst/>
          </a:prstGeom>
          <a:noFill/>
          <a:ln>
            <a:noFill/>
          </a:ln>
        </p:spPr>
        <p:txBody>
          <a:bodyPr anchorCtr="0" anchor="t" bIns="91425" lIns="109725" spcFirstLastPara="1" rIns="109725" wrap="square" tIns="109725">
            <a:noAutofit/>
          </a:bodyPr>
          <a:lstStyle/>
          <a:p>
            <a:pPr indent="0" lvl="0" marL="0" marR="0" rtl="0" algn="l">
              <a:lnSpc>
                <a:spcPct val="150000"/>
              </a:lnSpc>
              <a:spcBef>
                <a:spcPts val="0"/>
              </a:spcBef>
              <a:spcAft>
                <a:spcPts val="0"/>
              </a:spcAft>
              <a:buClr>
                <a:schemeClr val="accent3"/>
              </a:buClr>
              <a:buSzPts val="2000"/>
              <a:buFont typeface="Noto Sans Symbols"/>
              <a:buNone/>
            </a:pPr>
            <a:r>
              <a:rPr lang="en-US" sz="2000">
                <a:solidFill>
                  <a:schemeClr val="dk1"/>
                </a:solidFill>
                <a:latin typeface="Arial"/>
                <a:ea typeface="Arial"/>
                <a:cs typeface="Arial"/>
                <a:sym typeface="Arial"/>
              </a:rPr>
              <a:t>模型準確率80%</a:t>
            </a:r>
            <a:endParaRPr sz="20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2"/>
          <p:cNvSpPr txBox="1"/>
          <p:nvPr>
            <p:ph type="ctrTitle"/>
          </p:nvPr>
        </p:nvSpPr>
        <p:spPr>
          <a:xfrm>
            <a:off x="4160309" y="170971"/>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6.結論</a:t>
            </a:r>
            <a:endParaRPr/>
          </a:p>
        </p:txBody>
      </p:sp>
      <p:pic>
        <p:nvPicPr>
          <p:cNvPr descr="Black paper stacked" id="241" name="Google Shape;241;p12"/>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sp>
        <p:nvSpPr>
          <p:cNvPr id="242" name="Google Shape;242;p12"/>
          <p:cNvSpPr txBox="1"/>
          <p:nvPr/>
        </p:nvSpPr>
        <p:spPr>
          <a:xfrm>
            <a:off x="4775059" y="2749089"/>
            <a:ext cx="6307200" cy="1710500"/>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t/>
            </a:r>
            <a:endParaRPr i="0" sz="2400">
              <a:solidFill>
                <a:schemeClr val="dk1"/>
              </a:solidFill>
              <a:latin typeface="Arial"/>
              <a:ea typeface="Arial"/>
              <a:cs typeface="Arial"/>
              <a:sym typeface="Arial"/>
            </a:endParaRPr>
          </a:p>
        </p:txBody>
      </p:sp>
      <p:sp>
        <p:nvSpPr>
          <p:cNvPr id="243" name="Google Shape;243;p12"/>
          <p:cNvSpPr txBox="1"/>
          <p:nvPr>
            <p:ph idx="1" type="subTitle"/>
          </p:nvPr>
        </p:nvSpPr>
        <p:spPr>
          <a:xfrm>
            <a:off x="4518300" y="1443871"/>
            <a:ext cx="5760000" cy="5842754"/>
          </a:xfrm>
          <a:prstGeom prst="rect">
            <a:avLst/>
          </a:prstGeom>
          <a:noFill/>
          <a:ln>
            <a:noFill/>
          </a:ln>
        </p:spPr>
        <p:txBody>
          <a:bodyPr anchorCtr="0" anchor="t" bIns="91425" lIns="109725" spcFirstLastPara="1" rIns="109725" wrap="square" tIns="109725">
            <a:normAutofit/>
          </a:bodyPr>
          <a:lstStyle/>
          <a:p>
            <a:pPr indent="0" lvl="0" marL="0" rtl="0" algn="l">
              <a:lnSpc>
                <a:spcPct val="125000"/>
              </a:lnSpc>
              <a:spcBef>
                <a:spcPts val="0"/>
              </a:spcBef>
              <a:spcAft>
                <a:spcPts val="0"/>
              </a:spcAft>
              <a:buSzPts val="2400"/>
              <a:buNone/>
            </a:pPr>
            <a:r>
              <a:rPr lang="en-US"/>
              <a:t>我們利用了上述的各個方法可以分析出一部影片在網站中的影評是好的還是壞的。</a:t>
            </a:r>
            <a:endParaRPr/>
          </a:p>
          <a:p>
            <a:pPr indent="0" lvl="0" marL="0" rtl="0" algn="l">
              <a:lnSpc>
                <a:spcPct val="125000"/>
              </a:lnSpc>
              <a:spcBef>
                <a:spcPts val="1000"/>
              </a:spcBef>
              <a:spcAft>
                <a:spcPts val="0"/>
              </a:spcAft>
              <a:buSzPts val="2400"/>
              <a:buNone/>
            </a:pPr>
            <a:r>
              <a:rPr lang="en-US"/>
              <a:t>NLP還可以在很多應用程式中使用到</a:t>
            </a:r>
            <a:endParaRPr/>
          </a:p>
          <a:p>
            <a:pPr indent="0" lvl="0" marL="0" rtl="0" algn="l">
              <a:lnSpc>
                <a:spcPct val="125000"/>
              </a:lnSpc>
              <a:spcBef>
                <a:spcPts val="1000"/>
              </a:spcBef>
              <a:spcAft>
                <a:spcPts val="0"/>
              </a:spcAft>
              <a:buSzPts val="2400"/>
              <a:buNone/>
            </a:pPr>
            <a:r>
              <a:rPr lang="en-US"/>
              <a:t>例如:</a:t>
            </a:r>
            <a:endParaRPr/>
          </a:p>
          <a:p>
            <a:pPr indent="0" lvl="0" marL="0" rtl="0" algn="l">
              <a:lnSpc>
                <a:spcPct val="125000"/>
              </a:lnSpc>
              <a:spcBef>
                <a:spcPts val="1000"/>
              </a:spcBef>
              <a:spcAft>
                <a:spcPts val="0"/>
              </a:spcAft>
              <a:buSzPts val="2400"/>
              <a:buNone/>
            </a:pPr>
            <a:r>
              <a:rPr lang="en-US"/>
              <a:t>1. 電子郵件篩選器</a:t>
            </a:r>
            <a:endParaRPr/>
          </a:p>
          <a:p>
            <a:pPr indent="0" lvl="0" marL="0" rtl="0" algn="l">
              <a:lnSpc>
                <a:spcPct val="125000"/>
              </a:lnSpc>
              <a:spcBef>
                <a:spcPts val="1000"/>
              </a:spcBef>
              <a:spcAft>
                <a:spcPts val="0"/>
              </a:spcAft>
              <a:buSzPts val="2400"/>
              <a:buNone/>
            </a:pPr>
            <a:r>
              <a:rPr lang="en-US"/>
              <a:t>2. 智慧助理</a:t>
            </a:r>
            <a:endParaRPr/>
          </a:p>
          <a:p>
            <a:pPr indent="0" lvl="0" marL="0" rtl="0" algn="l">
              <a:lnSpc>
                <a:spcPct val="125000"/>
              </a:lnSpc>
              <a:spcBef>
                <a:spcPts val="1000"/>
              </a:spcBef>
              <a:spcAft>
                <a:spcPts val="0"/>
              </a:spcAft>
              <a:buSzPts val="2400"/>
              <a:buNone/>
            </a:pPr>
            <a:r>
              <a:rPr lang="en-US"/>
              <a:t>3.搜尋引擎</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3"/>
          <p:cNvSpPr txBox="1"/>
          <p:nvPr>
            <p:ph type="ctrTitle"/>
          </p:nvPr>
        </p:nvSpPr>
        <p:spPr>
          <a:xfrm>
            <a:off x="4147609" y="300044"/>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7.優點</a:t>
            </a:r>
            <a:endParaRPr/>
          </a:p>
        </p:txBody>
      </p:sp>
      <p:pic>
        <p:nvPicPr>
          <p:cNvPr descr="Black paper stacked" id="249" name="Google Shape;249;p13"/>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sp>
        <p:nvSpPr>
          <p:cNvPr id="250" name="Google Shape;250;p13"/>
          <p:cNvSpPr txBox="1"/>
          <p:nvPr/>
        </p:nvSpPr>
        <p:spPr>
          <a:xfrm>
            <a:off x="4775059" y="2749089"/>
            <a:ext cx="6307200" cy="1710500"/>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t/>
            </a:r>
            <a:endParaRPr i="0" sz="2400">
              <a:solidFill>
                <a:schemeClr val="dk1"/>
              </a:solidFill>
              <a:latin typeface="Arial"/>
              <a:ea typeface="Arial"/>
              <a:cs typeface="Arial"/>
              <a:sym typeface="Arial"/>
            </a:endParaRPr>
          </a:p>
        </p:txBody>
      </p:sp>
      <p:sp>
        <p:nvSpPr>
          <p:cNvPr id="251" name="Google Shape;251;p13"/>
          <p:cNvSpPr txBox="1"/>
          <p:nvPr>
            <p:ph idx="1" type="subTitle"/>
          </p:nvPr>
        </p:nvSpPr>
        <p:spPr>
          <a:xfrm>
            <a:off x="4518300" y="1443871"/>
            <a:ext cx="5760000" cy="1832730"/>
          </a:xfrm>
          <a:prstGeom prst="rect">
            <a:avLst/>
          </a:prstGeom>
          <a:noFill/>
          <a:ln>
            <a:noFill/>
          </a:ln>
        </p:spPr>
        <p:txBody>
          <a:bodyPr anchorCtr="0" anchor="t" bIns="91425" lIns="109725" spcFirstLastPara="1" rIns="109725" wrap="square" tIns="109725">
            <a:normAutofit/>
          </a:bodyPr>
          <a:lstStyle/>
          <a:p>
            <a:pPr indent="0" lvl="0" marL="0" rtl="0" algn="l">
              <a:lnSpc>
                <a:spcPct val="125000"/>
              </a:lnSpc>
              <a:spcBef>
                <a:spcPts val="0"/>
              </a:spcBef>
              <a:spcAft>
                <a:spcPts val="0"/>
              </a:spcAft>
              <a:buSzPts val="2400"/>
              <a:buNone/>
            </a:pPr>
            <a:r>
              <a:rPr lang="en-US"/>
              <a:t>1.  GridsearchCV找出最佳參數</a:t>
            </a:r>
            <a:endParaRPr/>
          </a:p>
          <a:p>
            <a:pPr indent="0" lvl="0" marL="0" rtl="0" algn="l">
              <a:lnSpc>
                <a:spcPct val="125000"/>
              </a:lnSpc>
              <a:spcBef>
                <a:spcPts val="1000"/>
              </a:spcBef>
              <a:spcAft>
                <a:spcPts val="0"/>
              </a:spcAft>
              <a:buSzPts val="2400"/>
              <a:buNone/>
            </a:pPr>
            <a:r>
              <a:rPr lang="en-US"/>
              <a:t>2.  Ckiptagger</a:t>
            </a:r>
            <a:endParaRPr/>
          </a:p>
          <a:p>
            <a:pPr indent="0" lvl="0" marL="0" rtl="0" algn="l">
              <a:lnSpc>
                <a:spcPct val="125000"/>
              </a:lnSpc>
              <a:spcBef>
                <a:spcPts val="1000"/>
              </a:spcBef>
              <a:spcAft>
                <a:spcPts val="0"/>
              </a:spcAft>
              <a:buSzPts val="2400"/>
              <a:buNone/>
            </a:pPr>
            <a:r>
              <a:rPr lang="en-US"/>
              <a:t>3.  中文停用詞</a:t>
            </a:r>
            <a:endParaRPr/>
          </a:p>
          <a:p>
            <a:pPr indent="0" lvl="0" marL="0" rtl="0" algn="l">
              <a:lnSpc>
                <a:spcPct val="125000"/>
              </a:lnSpc>
              <a:spcBef>
                <a:spcPts val="1000"/>
              </a:spcBef>
              <a:spcAft>
                <a:spcPts val="0"/>
              </a:spcAft>
              <a:buSzPts val="2400"/>
              <a:buNone/>
            </a:pPr>
            <a:r>
              <a:t/>
            </a:r>
            <a:endParaRPr/>
          </a:p>
          <a:p>
            <a:pPr indent="0" lvl="0" marL="0" rtl="0" algn="l">
              <a:lnSpc>
                <a:spcPct val="125000"/>
              </a:lnSpc>
              <a:spcBef>
                <a:spcPts val="1000"/>
              </a:spcBef>
              <a:spcAft>
                <a:spcPts val="0"/>
              </a:spcAft>
              <a:buSzPts val="2400"/>
              <a:buNone/>
            </a:pPr>
            <a:r>
              <a:t/>
            </a:r>
            <a:endParaRPr/>
          </a:p>
        </p:txBody>
      </p:sp>
      <p:pic>
        <p:nvPicPr>
          <p:cNvPr id="252" name="Google Shape;252;p13"/>
          <p:cNvPicPr preferRelativeResize="0"/>
          <p:nvPr/>
        </p:nvPicPr>
        <p:blipFill rotWithShape="1">
          <a:blip r:embed="rId4">
            <a:alphaModFix amt="85000"/>
          </a:blip>
          <a:srcRect b="0" l="0" r="0" t="0"/>
          <a:stretch/>
        </p:blipFill>
        <p:spPr>
          <a:xfrm>
            <a:off x="7398300" y="3337445"/>
            <a:ext cx="4216184" cy="30820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4"/>
          <p:cNvSpPr txBox="1"/>
          <p:nvPr>
            <p:ph type="ctrTitle"/>
          </p:nvPr>
        </p:nvSpPr>
        <p:spPr>
          <a:xfrm>
            <a:off x="4244700" y="260883"/>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8.限制</a:t>
            </a:r>
            <a:endParaRPr/>
          </a:p>
        </p:txBody>
      </p:sp>
      <p:pic>
        <p:nvPicPr>
          <p:cNvPr descr="Black paper stacked" id="258" name="Google Shape;258;p14"/>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sp>
        <p:nvSpPr>
          <p:cNvPr id="259" name="Google Shape;259;p14"/>
          <p:cNvSpPr txBox="1"/>
          <p:nvPr/>
        </p:nvSpPr>
        <p:spPr>
          <a:xfrm>
            <a:off x="4775059" y="2749089"/>
            <a:ext cx="6307200" cy="1710500"/>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t/>
            </a:r>
            <a:endParaRPr i="0" sz="2400">
              <a:solidFill>
                <a:schemeClr val="dk1"/>
              </a:solidFill>
              <a:latin typeface="Arial"/>
              <a:ea typeface="Arial"/>
              <a:cs typeface="Arial"/>
              <a:sym typeface="Arial"/>
            </a:endParaRPr>
          </a:p>
        </p:txBody>
      </p:sp>
      <p:sp>
        <p:nvSpPr>
          <p:cNvPr id="260" name="Google Shape;260;p14"/>
          <p:cNvSpPr txBox="1"/>
          <p:nvPr>
            <p:ph idx="1" type="subTitle"/>
          </p:nvPr>
        </p:nvSpPr>
        <p:spPr>
          <a:xfrm>
            <a:off x="4518300" y="1443871"/>
            <a:ext cx="5760000" cy="1832730"/>
          </a:xfrm>
          <a:prstGeom prst="rect">
            <a:avLst/>
          </a:prstGeom>
          <a:noFill/>
          <a:ln>
            <a:noFill/>
          </a:ln>
        </p:spPr>
        <p:txBody>
          <a:bodyPr anchorCtr="0" anchor="t" bIns="91425" lIns="109725" spcFirstLastPara="1" rIns="109725" wrap="square" tIns="109725">
            <a:normAutofit/>
          </a:bodyPr>
          <a:lstStyle/>
          <a:p>
            <a:pPr indent="0" lvl="0" marL="0" rtl="0" algn="l">
              <a:lnSpc>
                <a:spcPct val="125000"/>
              </a:lnSpc>
              <a:spcBef>
                <a:spcPts val="0"/>
              </a:spcBef>
              <a:spcAft>
                <a:spcPts val="0"/>
              </a:spcAft>
              <a:buSzPts val="2400"/>
              <a:buNone/>
            </a:pPr>
            <a:r>
              <a:rPr lang="en-US"/>
              <a:t>1.  資料少</a:t>
            </a:r>
            <a:endParaRPr/>
          </a:p>
          <a:p>
            <a:pPr indent="0" lvl="0" marL="0" rtl="0" algn="l">
              <a:lnSpc>
                <a:spcPct val="125000"/>
              </a:lnSpc>
              <a:spcBef>
                <a:spcPts val="1000"/>
              </a:spcBef>
              <a:spcAft>
                <a:spcPts val="0"/>
              </a:spcAft>
              <a:buSzPts val="2400"/>
              <a:buNone/>
            </a:pPr>
            <a:r>
              <a:rPr lang="en-US"/>
              <a:t>2.  評價好的多過於壞的很多</a:t>
            </a:r>
            <a:endParaRPr/>
          </a:p>
          <a:p>
            <a:pPr indent="0" lvl="0" marL="0" rtl="0" algn="l">
              <a:lnSpc>
                <a:spcPct val="125000"/>
              </a:lnSpc>
              <a:spcBef>
                <a:spcPts val="1000"/>
              </a:spcBef>
              <a:spcAft>
                <a:spcPts val="0"/>
              </a:spcAft>
              <a:buSzPts val="2400"/>
              <a:buNone/>
            </a:pPr>
            <a:r>
              <a:rPr lang="en-US"/>
              <a:t>3.  Ckiptagger 有些斷詞稍怪</a:t>
            </a:r>
            <a:endParaRPr/>
          </a:p>
          <a:p>
            <a:pPr indent="0" lvl="0" marL="0" rtl="0" algn="l">
              <a:lnSpc>
                <a:spcPct val="125000"/>
              </a:lnSpc>
              <a:spcBef>
                <a:spcPts val="1000"/>
              </a:spcBef>
              <a:spcAft>
                <a:spcPts val="0"/>
              </a:spcAft>
              <a:buSzPts val="2400"/>
              <a:buNone/>
            </a:pPr>
            <a:r>
              <a:t/>
            </a:r>
            <a:endParaRPr/>
          </a:p>
        </p:txBody>
      </p:sp>
      <p:pic>
        <p:nvPicPr>
          <p:cNvPr id="261" name="Google Shape;261;p14"/>
          <p:cNvPicPr preferRelativeResize="0"/>
          <p:nvPr/>
        </p:nvPicPr>
        <p:blipFill rotWithShape="1">
          <a:blip r:embed="rId4">
            <a:alphaModFix amt="85000"/>
          </a:blip>
          <a:srcRect b="0" l="0" r="0" t="0"/>
          <a:stretch/>
        </p:blipFill>
        <p:spPr>
          <a:xfrm>
            <a:off x="4518300" y="3429000"/>
            <a:ext cx="7287726" cy="3274629"/>
          </a:xfrm>
          <a:prstGeom prst="rect">
            <a:avLst/>
          </a:prstGeom>
          <a:noFill/>
          <a:ln>
            <a:noFill/>
          </a:ln>
        </p:spPr>
      </p:pic>
      <p:sp>
        <p:nvSpPr>
          <p:cNvPr id="262" name="Google Shape;262;p14"/>
          <p:cNvSpPr/>
          <p:nvPr/>
        </p:nvSpPr>
        <p:spPr>
          <a:xfrm>
            <a:off x="6764630" y="5764807"/>
            <a:ext cx="550572" cy="261425"/>
          </a:xfrm>
          <a:prstGeom prst="rect">
            <a:avLst/>
          </a:prstGeom>
          <a:no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4"/>
          <p:cNvSpPr/>
          <p:nvPr/>
        </p:nvSpPr>
        <p:spPr>
          <a:xfrm>
            <a:off x="6428013" y="3561348"/>
            <a:ext cx="887188" cy="298384"/>
          </a:xfrm>
          <a:prstGeom prst="rect">
            <a:avLst/>
          </a:prstGeom>
          <a:no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14"/>
          <p:cNvSpPr/>
          <p:nvPr/>
        </p:nvSpPr>
        <p:spPr>
          <a:xfrm>
            <a:off x="5461080" y="4292600"/>
            <a:ext cx="499454" cy="261812"/>
          </a:xfrm>
          <a:prstGeom prst="rect">
            <a:avLst/>
          </a:prstGeom>
          <a:no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5"/>
          <p:cNvSpPr txBox="1"/>
          <p:nvPr>
            <p:ph type="ctrTitle"/>
          </p:nvPr>
        </p:nvSpPr>
        <p:spPr>
          <a:xfrm>
            <a:off x="4160309" y="297971"/>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9.組員貢獻</a:t>
            </a:r>
            <a:endParaRPr/>
          </a:p>
        </p:txBody>
      </p:sp>
      <p:pic>
        <p:nvPicPr>
          <p:cNvPr descr="Black paper stacked" id="270" name="Google Shape;270;p15"/>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graphicFrame>
        <p:nvGraphicFramePr>
          <p:cNvPr id="271" name="Google Shape;271;p15"/>
          <p:cNvGraphicFramePr/>
          <p:nvPr/>
        </p:nvGraphicFramePr>
        <p:xfrm>
          <a:off x="5262153" y="2430280"/>
          <a:ext cx="3000000" cy="3000000"/>
        </p:xfrm>
        <a:graphic>
          <a:graphicData uri="http://schemas.openxmlformats.org/drawingml/2006/table">
            <a:tbl>
              <a:tblPr bandRow="1">
                <a:noFill/>
                <a:tableStyleId>{E174F8A9-76EA-49A8-87A5-6E92827CC8E0}</a:tableStyleId>
              </a:tblPr>
              <a:tblGrid>
                <a:gridCol w="2043925"/>
                <a:gridCol w="2043925"/>
                <a:gridCol w="2043925"/>
              </a:tblGrid>
              <a:tr h="727875">
                <a:tc>
                  <a:txBody>
                    <a:bodyPr/>
                    <a:lstStyle/>
                    <a:p>
                      <a:pPr indent="0" lvl="0" marL="0" marR="0" rtl="0" algn="ctr">
                        <a:spcBef>
                          <a:spcPts val="0"/>
                        </a:spcBef>
                        <a:spcAft>
                          <a:spcPts val="0"/>
                        </a:spcAft>
                        <a:buNone/>
                      </a:pPr>
                      <a:r>
                        <a:rPr lang="en-US" sz="1800" u="none" cap="none" strike="noStrike"/>
                        <a:t>C108156102</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邱暉祐</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分工、撰寫程式 </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37975">
                <a:tc>
                  <a:txBody>
                    <a:bodyPr/>
                    <a:lstStyle/>
                    <a:p>
                      <a:pPr indent="0" lvl="0" marL="0" marR="0" rtl="0" algn="ctr">
                        <a:spcBef>
                          <a:spcPts val="0"/>
                        </a:spcBef>
                        <a:spcAft>
                          <a:spcPts val="0"/>
                        </a:spcAft>
                        <a:buNone/>
                      </a:pPr>
                      <a:r>
                        <a:rPr lang="en-US" sz="1800" u="none" cap="none" strike="noStrike"/>
                        <a:t>C108156140</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葉桔良</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負責簡報</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37975">
                <a:tc>
                  <a:txBody>
                    <a:bodyPr/>
                    <a:lstStyle/>
                    <a:p>
                      <a:pPr indent="0" lvl="0" marL="0" marR="0" rtl="0" algn="ctr">
                        <a:spcBef>
                          <a:spcPts val="0"/>
                        </a:spcBef>
                        <a:spcAft>
                          <a:spcPts val="0"/>
                        </a:spcAft>
                        <a:buNone/>
                      </a:pPr>
                      <a:r>
                        <a:rPr lang="en-US" sz="1800" u="none" cap="none" strike="noStrike"/>
                        <a:t>C108156125</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陳政宏</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討論、撰寫程式 </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37975">
                <a:tc>
                  <a:txBody>
                    <a:bodyPr/>
                    <a:lstStyle/>
                    <a:p>
                      <a:pPr indent="0" lvl="0" marL="0" marR="0" rtl="0" algn="ctr">
                        <a:spcBef>
                          <a:spcPts val="0"/>
                        </a:spcBef>
                        <a:spcAft>
                          <a:spcPts val="0"/>
                        </a:spcAft>
                        <a:buNone/>
                      </a:pPr>
                      <a:r>
                        <a:rPr lang="en-US" sz="1800" u="none" cap="none" strike="noStrike"/>
                        <a:t>C108156145</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鄭雍縉</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solidFill>
                            <a:srgbClr val="0C0C0C"/>
                          </a:solidFill>
                        </a:rPr>
                        <a:t>查找資料</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6"/>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資料檔連結、程式碼</a:t>
            </a:r>
            <a:endParaRPr/>
          </a:p>
        </p:txBody>
      </p:sp>
      <p:sp>
        <p:nvSpPr>
          <p:cNvPr id="277" name="Google Shape;277;p16"/>
          <p:cNvSpPr txBox="1"/>
          <p:nvPr>
            <p:ph idx="1" type="body"/>
          </p:nvPr>
        </p:nvSpPr>
        <p:spPr>
          <a:xfrm>
            <a:off x="989400" y="1685925"/>
            <a:ext cx="4928400" cy="4092575"/>
          </a:xfrm>
          <a:prstGeom prst="rect">
            <a:avLst/>
          </a:prstGeom>
          <a:noFill/>
          <a:ln>
            <a:noFill/>
          </a:ln>
        </p:spPr>
        <p:txBody>
          <a:bodyPr anchorCtr="0" anchor="t" bIns="91425" lIns="109725" spcFirstLastPara="1" rIns="109725" wrap="square" tIns="109725">
            <a:noAutofit/>
          </a:bodyPr>
          <a:lstStyle/>
          <a:p>
            <a:pPr indent="-360000" lvl="0" marL="360000" rtl="0" algn="l">
              <a:lnSpc>
                <a:spcPct val="150000"/>
              </a:lnSpc>
              <a:spcBef>
                <a:spcPts val="0"/>
              </a:spcBef>
              <a:spcAft>
                <a:spcPts val="0"/>
              </a:spcAft>
              <a:buSzPts val="2000"/>
              <a:buChar char="·"/>
            </a:pPr>
            <a:r>
              <a:rPr lang="en-US"/>
              <a:t>原始資料：</a:t>
            </a:r>
            <a:r>
              <a:rPr lang="en-US" sz="2000"/>
              <a:t>https://movies.yahoo.com.tw/</a:t>
            </a:r>
            <a:endParaRPr/>
          </a:p>
          <a:p>
            <a:pPr indent="-360000" lvl="0" marL="360000" rtl="0" algn="l">
              <a:lnSpc>
                <a:spcPct val="150000"/>
              </a:lnSpc>
              <a:spcBef>
                <a:spcPts val="1000"/>
              </a:spcBef>
              <a:spcAft>
                <a:spcPts val="0"/>
              </a:spcAft>
              <a:buSzPts val="2000"/>
              <a:buChar char="·"/>
            </a:pPr>
            <a:r>
              <a:rPr lang="en-US" sz="2000"/>
              <a:t>程式碼</a:t>
            </a:r>
            <a:r>
              <a:rPr lang="en-US" sz="2000"/>
              <a:t>https://drive.google.com/drive/folders/1yHvJN8Yvfgwjg1R6kVakVVGjsNzExW1O?usp=sharing</a:t>
            </a:r>
            <a:endParaRPr sz="2000"/>
          </a:p>
          <a:p>
            <a:pPr indent="-233000" lvl="0" marL="360000" rtl="0" algn="l">
              <a:lnSpc>
                <a:spcPct val="150000"/>
              </a:lnSpc>
              <a:spcBef>
                <a:spcPts val="1000"/>
              </a:spcBef>
              <a:spcAft>
                <a:spcPts val="0"/>
              </a:spcAft>
              <a:buSzPts val="2000"/>
              <a:buNone/>
            </a:pPr>
            <a:r>
              <a:t/>
            </a:r>
            <a:endParaRPr/>
          </a:p>
        </p:txBody>
      </p:sp>
      <p:sp>
        <p:nvSpPr>
          <p:cNvPr id="278" name="Google Shape;278;p16"/>
          <p:cNvSpPr txBox="1"/>
          <p:nvPr>
            <p:ph idx="2" type="body"/>
          </p:nvPr>
        </p:nvSpPr>
        <p:spPr>
          <a:xfrm>
            <a:off x="6274202" y="1685925"/>
            <a:ext cx="4928400" cy="4092575"/>
          </a:xfrm>
          <a:prstGeom prst="rect">
            <a:avLst/>
          </a:prstGeom>
          <a:noFill/>
          <a:ln>
            <a:noFill/>
          </a:ln>
        </p:spPr>
        <p:txBody>
          <a:bodyPr anchorCtr="0" anchor="t" bIns="91425" lIns="109725" spcFirstLastPara="1" rIns="109725" wrap="square" tIns="109725">
            <a:noAutofit/>
          </a:bodyPr>
          <a:lstStyle/>
          <a:p>
            <a:pPr indent="-233000" lvl="0" marL="360000" rtl="0" algn="l">
              <a:lnSpc>
                <a:spcPct val="150000"/>
              </a:lnSpc>
              <a:spcBef>
                <a:spcPts val="0"/>
              </a:spcBef>
              <a:spcAft>
                <a:spcPts val="0"/>
              </a:spcAft>
              <a:buSzPts val="2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
          <p:cNvSpPr txBox="1"/>
          <p:nvPr>
            <p:ph type="ctrTitle"/>
          </p:nvPr>
        </p:nvSpPr>
        <p:spPr>
          <a:xfrm>
            <a:off x="4082636" y="163977"/>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1. 主題</a:t>
            </a:r>
            <a:endParaRPr/>
          </a:p>
        </p:txBody>
      </p:sp>
      <p:pic>
        <p:nvPicPr>
          <p:cNvPr descr="Black paper stacked" id="138" name="Google Shape;138;p2"/>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sp>
        <p:nvSpPr>
          <p:cNvPr id="139" name="Google Shape;139;p2"/>
          <p:cNvSpPr txBox="1"/>
          <p:nvPr/>
        </p:nvSpPr>
        <p:spPr>
          <a:xfrm>
            <a:off x="4775059" y="2749089"/>
            <a:ext cx="6307200" cy="1710500"/>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t/>
            </a:r>
            <a:endParaRPr i="0" sz="2400">
              <a:solidFill>
                <a:schemeClr val="dk1"/>
              </a:solidFill>
              <a:latin typeface="Arial"/>
              <a:ea typeface="Arial"/>
              <a:cs typeface="Arial"/>
              <a:sym typeface="Arial"/>
            </a:endParaRPr>
          </a:p>
        </p:txBody>
      </p:sp>
      <p:sp>
        <p:nvSpPr>
          <p:cNvPr id="140" name="Google Shape;140;p2"/>
          <p:cNvSpPr txBox="1"/>
          <p:nvPr>
            <p:ph idx="1" type="subTitle"/>
          </p:nvPr>
        </p:nvSpPr>
        <p:spPr>
          <a:xfrm>
            <a:off x="4272784" y="999335"/>
            <a:ext cx="7311750" cy="5690354"/>
          </a:xfrm>
          <a:prstGeom prst="rect">
            <a:avLst/>
          </a:prstGeom>
          <a:noFill/>
          <a:ln>
            <a:noFill/>
          </a:ln>
        </p:spPr>
        <p:txBody>
          <a:bodyPr anchorCtr="0" anchor="t" bIns="91425" lIns="109725" spcFirstLastPara="1" rIns="109725" wrap="square" tIns="109725">
            <a:normAutofit/>
          </a:bodyPr>
          <a:lstStyle/>
          <a:p>
            <a:pPr indent="0" lvl="0" marL="0" rtl="0" algn="l">
              <a:lnSpc>
                <a:spcPct val="125000"/>
              </a:lnSpc>
              <a:spcBef>
                <a:spcPts val="0"/>
              </a:spcBef>
              <a:spcAft>
                <a:spcPts val="0"/>
              </a:spcAft>
              <a:buSzPts val="2400"/>
              <a:buNone/>
            </a:pPr>
            <a:r>
              <a:rPr lang="en-US"/>
              <a:t>透過NLP實現影評的情感分析，可以讓片商們了解到現今觀眾普遍對於該片的想法，有什麼是符合大眾的口味。</a:t>
            </a:r>
            <a:endParaRPr/>
          </a:p>
          <a:p>
            <a:pPr indent="0" lvl="0" marL="0" rtl="0" algn="l">
              <a:lnSpc>
                <a:spcPct val="125000"/>
              </a:lnSpc>
              <a:spcBef>
                <a:spcPts val="1000"/>
              </a:spcBef>
              <a:spcAft>
                <a:spcPts val="0"/>
              </a:spcAft>
              <a:buSzPts val="2400"/>
              <a:buNone/>
            </a:pPr>
            <a:r>
              <a:rPr lang="en-US"/>
              <a:t>雖然有人說影評很難影響電影的票房。不過有些砸重金行銷的電影被影評批評的一文不值，結果票房變得非常差，也有一些獨立</a:t>
            </a:r>
            <a:r>
              <a:rPr lang="en-US" sz="2800"/>
              <a:t>製作</a:t>
            </a:r>
            <a:r>
              <a:rPr lang="en-US"/>
              <a:t>或是小成本行銷的電影因為影評的讚譽，因此有意外的成功，因此在一些情形下，影評可能還是會影響票房。</a:t>
            </a:r>
            <a:endParaRPr/>
          </a:p>
          <a:p>
            <a:pPr indent="0" lvl="0" marL="0" rtl="0" algn="l">
              <a:lnSpc>
                <a:spcPct val="125000"/>
              </a:lnSpc>
              <a:spcBef>
                <a:spcPts val="1000"/>
              </a:spcBef>
              <a:spcAft>
                <a:spcPts val="0"/>
              </a:spcAft>
              <a:buSzPts val="2400"/>
              <a:buNone/>
            </a:pPr>
            <a:r>
              <a:t/>
            </a:r>
            <a:endParaRPr/>
          </a:p>
          <a:p>
            <a:pPr indent="0" lvl="0" marL="0" rtl="0" algn="l">
              <a:lnSpc>
                <a:spcPct val="125000"/>
              </a:lnSpc>
              <a:spcBef>
                <a:spcPts val="1000"/>
              </a:spcBef>
              <a:spcAft>
                <a:spcPts val="0"/>
              </a:spcAft>
              <a:buSzPts val="2400"/>
              <a:buNone/>
            </a:pPr>
            <a:r>
              <a:t/>
            </a:r>
            <a:endParaRPr/>
          </a:p>
        </p:txBody>
      </p:sp>
      <p:grpSp>
        <p:nvGrpSpPr>
          <p:cNvPr id="141" name="Google Shape;141;p2"/>
          <p:cNvGrpSpPr/>
          <p:nvPr/>
        </p:nvGrpSpPr>
        <p:grpSpPr>
          <a:xfrm rot="2700000">
            <a:off x="3219608" y="5883466"/>
            <a:ext cx="340404" cy="1000737"/>
            <a:chOff x="5959192" y="333389"/>
            <a:chExt cx="633413" cy="1862138"/>
          </a:xfrm>
        </p:grpSpPr>
        <p:grpSp>
          <p:nvGrpSpPr>
            <p:cNvPr id="142" name="Google Shape;142;p2"/>
            <p:cNvGrpSpPr/>
            <p:nvPr/>
          </p:nvGrpSpPr>
          <p:grpSpPr>
            <a:xfrm>
              <a:off x="5959192" y="333389"/>
              <a:ext cx="633413" cy="1419225"/>
              <a:chOff x="5959192" y="333389"/>
              <a:chExt cx="633413" cy="1419225"/>
            </a:xfrm>
          </p:grpSpPr>
          <p:sp>
            <p:nvSpPr>
              <p:cNvPr id="143" name="Google Shape;143;p2"/>
              <p:cNvSpPr/>
              <p:nvPr/>
            </p:nvSpPr>
            <p:spPr>
              <a:xfrm>
                <a:off x="5959192" y="333389"/>
                <a:ext cx="319088" cy="1419225"/>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2"/>
              <p:cNvSpPr/>
              <p:nvPr/>
            </p:nvSpPr>
            <p:spPr>
              <a:xfrm>
                <a:off x="6278280" y="333389"/>
                <a:ext cx="314325" cy="1419225"/>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145" name="Google Shape;145;p2"/>
            <p:cNvCxnSpPr/>
            <p:nvPr/>
          </p:nvCxnSpPr>
          <p:spPr>
            <a:xfrm rot="10800000">
              <a:off x="6278280" y="333389"/>
              <a:ext cx="0" cy="1862138"/>
            </a:xfrm>
            <a:prstGeom prst="straightConnector1">
              <a:avLst/>
            </a:prstGeom>
            <a:noFill/>
            <a:ln cap="flat" cmpd="sng" w="12700">
              <a:solidFill>
                <a:srgbClr val="FFFFFF"/>
              </a:solidFill>
              <a:prstDash val="solid"/>
              <a:miter lim="800000"/>
              <a:headEnd len="med" w="med" type="none"/>
              <a:tailEnd len="med" w="med" type="none"/>
            </a:ln>
          </p:spPr>
        </p:cxnSp>
      </p:grpSp>
      <p:sp>
        <p:nvSpPr>
          <p:cNvPr id="146" name="Google Shape;146;p2"/>
          <p:cNvSpPr txBox="1"/>
          <p:nvPr/>
        </p:nvSpPr>
        <p:spPr>
          <a:xfrm>
            <a:off x="3036901" y="421446"/>
            <a:ext cx="7992532" cy="445329"/>
          </a:xfrm>
          <a:prstGeom prst="rect">
            <a:avLst/>
          </a:prstGeom>
          <a:noFill/>
          <a:ln>
            <a:noFill/>
          </a:ln>
        </p:spPr>
        <p:txBody>
          <a:bodyPr anchorCtr="0" anchor="t" bIns="91425" lIns="109725" spcFirstLastPara="1" rIns="109725" wrap="square" tIns="109725">
            <a:noAutofit/>
          </a:bodyPr>
          <a:lstStyle/>
          <a:p>
            <a:pPr indent="0" lvl="0" marL="0" marR="0" rtl="0" algn="ctr">
              <a:lnSpc>
                <a:spcPct val="125000"/>
              </a:lnSpc>
              <a:spcBef>
                <a:spcPts val="0"/>
              </a:spcBef>
              <a:spcAft>
                <a:spcPts val="0"/>
              </a:spcAft>
              <a:buClr>
                <a:schemeClr val="accent3"/>
              </a:buClr>
              <a:buSzPts val="1400"/>
              <a:buFont typeface="Noto Sans Symbols"/>
              <a:buNone/>
            </a:pPr>
            <a:r>
              <a:rPr i="0" lang="en-US" sz="1400">
                <a:solidFill>
                  <a:schemeClr val="dk1"/>
                </a:solidFill>
                <a:latin typeface="Arial"/>
                <a:ea typeface="Arial"/>
                <a:cs typeface="Arial"/>
                <a:sym typeface="Arial"/>
              </a:rPr>
              <a:t>- 來自於Yahoo電影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0" name="Shape 150"/>
        <p:cNvGrpSpPr/>
        <p:nvPr/>
      </p:nvGrpSpPr>
      <p:grpSpPr>
        <a:xfrm>
          <a:off x="0" y="0"/>
          <a:ext cx="0" cy="0"/>
          <a:chOff x="0" y="0"/>
          <a:chExt cx="0" cy="0"/>
        </a:xfrm>
      </p:grpSpPr>
      <p:sp>
        <p:nvSpPr>
          <p:cNvPr id="151" name="Google Shape;151;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3"/>
          <p:cNvSpPr txBox="1"/>
          <p:nvPr>
            <p:ph type="ctrTitle"/>
          </p:nvPr>
        </p:nvSpPr>
        <p:spPr>
          <a:xfrm>
            <a:off x="4062488" y="191555"/>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2.Data source</a:t>
            </a:r>
            <a:endParaRPr/>
          </a:p>
        </p:txBody>
      </p:sp>
      <p:pic>
        <p:nvPicPr>
          <p:cNvPr descr="Black paper stacked" id="153" name="Google Shape;153;p3"/>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cxnSp>
        <p:nvCxnSpPr>
          <p:cNvPr id="154" name="Google Shape;154;p3"/>
          <p:cNvCxnSpPr/>
          <p:nvPr/>
        </p:nvCxnSpPr>
        <p:spPr>
          <a:xfrm>
            <a:off x="7759575" y="3690871"/>
            <a:ext cx="540000" cy="0"/>
          </a:xfrm>
          <a:prstGeom prst="straightConnector1">
            <a:avLst/>
          </a:prstGeom>
          <a:noFill/>
          <a:ln cap="flat" cmpd="sng" w="12700">
            <a:solidFill>
              <a:srgbClr val="FFFFFF"/>
            </a:solidFill>
            <a:prstDash val="solid"/>
            <a:round/>
            <a:headEnd len="sm" w="sm" type="none"/>
            <a:tailEnd len="sm" w="sm" type="none"/>
          </a:ln>
        </p:spPr>
      </p:cxnSp>
      <p:sp>
        <p:nvSpPr>
          <p:cNvPr id="155" name="Google Shape;155;p3"/>
          <p:cNvSpPr txBox="1"/>
          <p:nvPr/>
        </p:nvSpPr>
        <p:spPr>
          <a:xfrm>
            <a:off x="4775059" y="2749089"/>
            <a:ext cx="6307200" cy="1710500"/>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t/>
            </a:r>
            <a:endParaRPr i="0" sz="2400">
              <a:solidFill>
                <a:schemeClr val="dk1"/>
              </a:solidFill>
              <a:latin typeface="Arial"/>
              <a:ea typeface="Arial"/>
              <a:cs typeface="Arial"/>
              <a:sym typeface="Arial"/>
            </a:endParaRPr>
          </a:p>
        </p:txBody>
      </p:sp>
      <p:sp>
        <p:nvSpPr>
          <p:cNvPr id="156" name="Google Shape;156;p3"/>
          <p:cNvSpPr txBox="1"/>
          <p:nvPr/>
        </p:nvSpPr>
        <p:spPr>
          <a:xfrm>
            <a:off x="7498833" y="178619"/>
            <a:ext cx="6307200" cy="699481"/>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rPr i="0" lang="en-US" sz="2400">
                <a:solidFill>
                  <a:schemeClr val="dk1"/>
                </a:solidFill>
                <a:latin typeface="Arial"/>
                <a:ea typeface="Arial"/>
                <a:cs typeface="Arial"/>
                <a:sym typeface="Arial"/>
              </a:rPr>
              <a:t>影評情感分析</a:t>
            </a:r>
            <a:endParaRPr/>
          </a:p>
        </p:txBody>
      </p:sp>
      <p:sp>
        <p:nvSpPr>
          <p:cNvPr id="157" name="Google Shape;157;p3"/>
          <p:cNvSpPr txBox="1"/>
          <p:nvPr/>
        </p:nvSpPr>
        <p:spPr>
          <a:xfrm>
            <a:off x="9529425" y="725168"/>
            <a:ext cx="693918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URL： https://movies.yahoo.com.tw/</a:t>
            </a:r>
            <a:endParaRPr sz="1000">
              <a:solidFill>
                <a:schemeClr val="dk1"/>
              </a:solidFill>
              <a:latin typeface="Arial"/>
              <a:ea typeface="Arial"/>
              <a:cs typeface="Arial"/>
              <a:sym typeface="Arial"/>
            </a:endParaRPr>
          </a:p>
        </p:txBody>
      </p:sp>
      <p:sp>
        <p:nvSpPr>
          <p:cNvPr id="158" name="Google Shape;158;p3"/>
          <p:cNvSpPr txBox="1"/>
          <p:nvPr>
            <p:ph idx="1" type="subTitle"/>
          </p:nvPr>
        </p:nvSpPr>
        <p:spPr>
          <a:xfrm>
            <a:off x="4082106" y="1873044"/>
            <a:ext cx="7992532" cy="1437826"/>
          </a:xfrm>
          <a:prstGeom prst="rect">
            <a:avLst/>
          </a:prstGeom>
          <a:noFill/>
          <a:ln>
            <a:noFill/>
          </a:ln>
        </p:spPr>
        <p:txBody>
          <a:bodyPr anchorCtr="0" anchor="t" bIns="91425" lIns="109725" spcFirstLastPara="1" rIns="109725" wrap="square" tIns="109725">
            <a:noAutofit/>
          </a:bodyPr>
          <a:lstStyle/>
          <a:p>
            <a:pPr indent="0" lvl="0" marL="0" rtl="0" algn="ctr">
              <a:lnSpc>
                <a:spcPct val="125000"/>
              </a:lnSpc>
              <a:spcBef>
                <a:spcPts val="0"/>
              </a:spcBef>
              <a:spcAft>
                <a:spcPts val="0"/>
              </a:spcAft>
              <a:buSzPts val="1900"/>
              <a:buNone/>
            </a:pPr>
            <a:r>
              <a:rPr lang="en-US" sz="1900"/>
              <a:t>- 來自於Yahoo電影 -</a:t>
            </a:r>
            <a:endParaRPr/>
          </a:p>
          <a:p>
            <a:pPr indent="0" lvl="0" marL="0" rtl="0" algn="ctr">
              <a:lnSpc>
                <a:spcPct val="125000"/>
              </a:lnSpc>
              <a:spcBef>
                <a:spcPts val="1000"/>
              </a:spcBef>
              <a:spcAft>
                <a:spcPts val="0"/>
              </a:spcAft>
              <a:buSzPts val="1900"/>
              <a:buNone/>
            </a:pPr>
            <a:r>
              <a:rPr lang="en-US" sz="1900"/>
              <a:t>包含 : 哥吉拉大戰金剛、鬼滅之刃劇場版、玩命鈔劫、尋龍使者、惡水真相、父親、那些要我死的人、聽見歌 再唱、死亡漩渦：奪魂鋸新遊戲、當男人戀愛時</a:t>
            </a:r>
            <a:endParaRPr/>
          </a:p>
        </p:txBody>
      </p:sp>
      <p:pic>
        <p:nvPicPr>
          <p:cNvPr id="159" name="Google Shape;159;p3"/>
          <p:cNvPicPr preferRelativeResize="0"/>
          <p:nvPr/>
        </p:nvPicPr>
        <p:blipFill rotWithShape="1">
          <a:blip r:embed="rId4">
            <a:alphaModFix amt="85000"/>
          </a:blip>
          <a:srcRect b="0" l="0" r="0" t="0"/>
          <a:stretch/>
        </p:blipFill>
        <p:spPr>
          <a:xfrm>
            <a:off x="7297572" y="4354392"/>
            <a:ext cx="4777066" cy="1778440"/>
          </a:xfrm>
          <a:prstGeom prst="rect">
            <a:avLst/>
          </a:prstGeom>
          <a:noFill/>
          <a:ln>
            <a:noFill/>
          </a:ln>
        </p:spPr>
      </p:pic>
      <p:sp>
        <p:nvSpPr>
          <p:cNvPr id="160" name="Google Shape;160;p3"/>
          <p:cNvSpPr txBox="1"/>
          <p:nvPr/>
        </p:nvSpPr>
        <p:spPr>
          <a:xfrm>
            <a:off x="2689632" y="4291789"/>
            <a:ext cx="5760000" cy="1832730"/>
          </a:xfrm>
          <a:prstGeom prst="rect">
            <a:avLst/>
          </a:prstGeom>
          <a:noFill/>
          <a:ln>
            <a:noFill/>
          </a:ln>
        </p:spPr>
        <p:txBody>
          <a:bodyPr anchorCtr="0" anchor="t" bIns="91425" lIns="109725" spcFirstLastPara="1" rIns="109725" wrap="square" tIns="109725">
            <a:normAutofit fontScale="77500" lnSpcReduction="20000"/>
          </a:bodyPr>
          <a:lstStyle/>
          <a:p>
            <a:pPr indent="0" lvl="0" marL="0" marR="0" rtl="0" algn="ctr">
              <a:lnSpc>
                <a:spcPct val="125000"/>
              </a:lnSpc>
              <a:spcBef>
                <a:spcPts val="0"/>
              </a:spcBef>
              <a:spcAft>
                <a:spcPts val="0"/>
              </a:spcAft>
              <a:buClr>
                <a:schemeClr val="accent3"/>
              </a:buClr>
              <a:buSzPct val="100000"/>
              <a:buFont typeface="Noto Sans Symbols"/>
              <a:buNone/>
            </a:pPr>
            <a:r>
              <a:rPr i="0" lang="en-US" sz="2400">
                <a:solidFill>
                  <a:schemeClr val="dk1"/>
                </a:solidFill>
                <a:latin typeface="Arial"/>
                <a:ea typeface="Arial"/>
                <a:cs typeface="Arial"/>
                <a:sym typeface="Arial"/>
              </a:rPr>
              <a:t>Features : 影評文字</a:t>
            </a:r>
            <a:endParaRPr i="0" sz="2400">
              <a:solidFill>
                <a:schemeClr val="dk1"/>
              </a:solidFill>
              <a:latin typeface="Arial"/>
              <a:ea typeface="Arial"/>
              <a:cs typeface="Arial"/>
              <a:sym typeface="Arial"/>
            </a:endParaRPr>
          </a:p>
          <a:p>
            <a:pPr indent="0" lvl="0" marL="0" marR="0" rtl="0" algn="ctr">
              <a:lnSpc>
                <a:spcPct val="125000"/>
              </a:lnSpc>
              <a:spcBef>
                <a:spcPts val="1000"/>
              </a:spcBef>
              <a:spcAft>
                <a:spcPts val="0"/>
              </a:spcAft>
              <a:buClr>
                <a:schemeClr val="accent3"/>
              </a:buClr>
              <a:buSzPct val="100000"/>
              <a:buFont typeface="Noto Sans Symbols"/>
              <a:buNone/>
            </a:pPr>
            <a:r>
              <a:rPr i="0" lang="en-US" sz="2400">
                <a:solidFill>
                  <a:schemeClr val="dk1"/>
                </a:solidFill>
                <a:latin typeface="Arial"/>
                <a:ea typeface="Arial"/>
                <a:cs typeface="Arial"/>
                <a:sym typeface="Arial"/>
              </a:rPr>
              <a:t>Label : </a:t>
            </a:r>
            <a:endParaRPr i="0" sz="2400">
              <a:solidFill>
                <a:schemeClr val="dk1"/>
              </a:solidFill>
              <a:latin typeface="Arial"/>
              <a:ea typeface="Arial"/>
              <a:cs typeface="Arial"/>
              <a:sym typeface="Arial"/>
            </a:endParaRPr>
          </a:p>
          <a:p>
            <a:pPr indent="0" lvl="0" marL="0" marR="0" rtl="0" algn="ctr">
              <a:lnSpc>
                <a:spcPct val="125000"/>
              </a:lnSpc>
              <a:spcBef>
                <a:spcPts val="1000"/>
              </a:spcBef>
              <a:spcAft>
                <a:spcPts val="0"/>
              </a:spcAft>
              <a:buClr>
                <a:schemeClr val="accent3"/>
              </a:buClr>
              <a:buSzPct val="100000"/>
              <a:buFont typeface="Noto Sans Symbols"/>
              <a:buNone/>
            </a:pPr>
            <a:r>
              <a:rPr i="0" lang="en-US" sz="2400">
                <a:solidFill>
                  <a:schemeClr val="dk1"/>
                </a:solidFill>
                <a:latin typeface="Arial"/>
                <a:ea typeface="Arial"/>
                <a:cs typeface="Arial"/>
                <a:sym typeface="Arial"/>
              </a:rPr>
              <a:t>&gt;4               為1</a:t>
            </a:r>
            <a:endParaRPr/>
          </a:p>
          <a:p>
            <a:pPr indent="0" lvl="0" marL="0" marR="0" rtl="0" algn="ctr">
              <a:lnSpc>
                <a:spcPct val="125000"/>
              </a:lnSpc>
              <a:spcBef>
                <a:spcPts val="1000"/>
              </a:spcBef>
              <a:spcAft>
                <a:spcPts val="0"/>
              </a:spcAft>
              <a:buClr>
                <a:schemeClr val="accent3"/>
              </a:buClr>
              <a:buSzPct val="100000"/>
              <a:buFont typeface="Noto Sans Symbols"/>
              <a:buNone/>
            </a:pPr>
            <a:r>
              <a:rPr i="0" lang="en-US" sz="2400">
                <a:solidFill>
                  <a:schemeClr val="dk1"/>
                </a:solidFill>
                <a:latin typeface="Arial"/>
                <a:ea typeface="Arial"/>
                <a:cs typeface="Arial"/>
                <a:sym typeface="Arial"/>
              </a:rPr>
              <a:t>&lt;= 4            為0 </a:t>
            </a:r>
            <a:endParaRPr/>
          </a:p>
          <a:p>
            <a:pPr indent="0" lvl="0" marL="0" marR="0" rtl="0" algn="ctr">
              <a:lnSpc>
                <a:spcPct val="125000"/>
              </a:lnSpc>
              <a:spcBef>
                <a:spcPts val="1000"/>
              </a:spcBef>
              <a:spcAft>
                <a:spcPts val="0"/>
              </a:spcAft>
              <a:buClr>
                <a:schemeClr val="accent3"/>
              </a:buClr>
              <a:buSzPct val="100000"/>
              <a:buFont typeface="Noto Sans Symbols"/>
              <a:buNone/>
            </a:pPr>
            <a:r>
              <a:t/>
            </a:r>
            <a:endParaRPr i="0" sz="2400">
              <a:solidFill>
                <a:schemeClr val="dk1"/>
              </a:solidFill>
              <a:latin typeface="Arial"/>
              <a:ea typeface="Arial"/>
              <a:cs typeface="Arial"/>
              <a:sym typeface="Arial"/>
            </a:endParaRPr>
          </a:p>
        </p:txBody>
      </p:sp>
      <p:sp>
        <p:nvSpPr>
          <p:cNvPr id="161" name="Google Shape;161;p3"/>
          <p:cNvSpPr/>
          <p:nvPr/>
        </p:nvSpPr>
        <p:spPr>
          <a:xfrm>
            <a:off x="5090435" y="5276057"/>
            <a:ext cx="247422" cy="247422"/>
          </a:xfrm>
          <a:prstGeom prst="star5">
            <a:avLst>
              <a:gd fmla="val 23205" name="adj"/>
              <a:gd fmla="val 105146" name="hf"/>
              <a:gd fmla="val 110557" name="vf"/>
            </a:avLst>
          </a:prstGeom>
          <a:solidFill>
            <a:srgbClr val="FFE185"/>
          </a:solidFill>
          <a:ln cap="flat" cmpd="sng" w="10775">
            <a:solidFill>
              <a:srgbClr val="FED1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2" name="Google Shape;162;p3"/>
          <p:cNvSpPr/>
          <p:nvPr/>
        </p:nvSpPr>
        <p:spPr>
          <a:xfrm>
            <a:off x="5322210" y="5710077"/>
            <a:ext cx="247422" cy="247422"/>
          </a:xfrm>
          <a:prstGeom prst="star5">
            <a:avLst>
              <a:gd fmla="val 23205" name="adj"/>
              <a:gd fmla="val 105146" name="hf"/>
              <a:gd fmla="val 110557" name="vf"/>
            </a:avLst>
          </a:prstGeom>
          <a:solidFill>
            <a:srgbClr val="FFE185"/>
          </a:solidFill>
          <a:ln cap="flat" cmpd="sng" w="10775">
            <a:solidFill>
              <a:srgbClr val="FED14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3" name="Google Shape;163;p3"/>
          <p:cNvGrpSpPr/>
          <p:nvPr/>
        </p:nvGrpSpPr>
        <p:grpSpPr>
          <a:xfrm rot="2700000">
            <a:off x="11581083" y="5497225"/>
            <a:ext cx="219113" cy="644160"/>
            <a:chOff x="5959192" y="333389"/>
            <a:chExt cx="633413" cy="1862138"/>
          </a:xfrm>
        </p:grpSpPr>
        <p:grpSp>
          <p:nvGrpSpPr>
            <p:cNvPr id="164" name="Google Shape;164;p3"/>
            <p:cNvGrpSpPr/>
            <p:nvPr/>
          </p:nvGrpSpPr>
          <p:grpSpPr>
            <a:xfrm>
              <a:off x="5959192" y="333389"/>
              <a:ext cx="633413" cy="1419225"/>
              <a:chOff x="5959192" y="333389"/>
              <a:chExt cx="633413" cy="1419225"/>
            </a:xfrm>
          </p:grpSpPr>
          <p:sp>
            <p:nvSpPr>
              <p:cNvPr id="165" name="Google Shape;165;p3"/>
              <p:cNvSpPr/>
              <p:nvPr/>
            </p:nvSpPr>
            <p:spPr>
              <a:xfrm>
                <a:off x="5959192" y="333389"/>
                <a:ext cx="319088" cy="1419225"/>
              </a:xfrm>
              <a:custGeom>
                <a:rect b="b" l="l" r="r" t="t"/>
                <a:pathLst>
                  <a:path extrusionOk="0" h="298" w="67">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3"/>
              <p:cNvSpPr/>
              <p:nvPr/>
            </p:nvSpPr>
            <p:spPr>
              <a:xfrm>
                <a:off x="6278280" y="333389"/>
                <a:ext cx="314325" cy="1419225"/>
              </a:xfrm>
              <a:custGeom>
                <a:rect b="b" l="l" r="r" t="t"/>
                <a:pathLst>
                  <a:path extrusionOk="0" h="298" w="66">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167" name="Google Shape;167;p3"/>
            <p:cNvCxnSpPr/>
            <p:nvPr/>
          </p:nvCxnSpPr>
          <p:spPr>
            <a:xfrm rot="10800000">
              <a:off x="6278280" y="333389"/>
              <a:ext cx="0" cy="1862138"/>
            </a:xfrm>
            <a:prstGeom prst="straightConnector1">
              <a:avLst/>
            </a:prstGeom>
            <a:noFill/>
            <a:ln cap="flat" cmpd="sng" w="12700">
              <a:solidFill>
                <a:srgbClr val="FFFFFF"/>
              </a:solidFill>
              <a:prstDash val="solid"/>
              <a:miter lim="800000"/>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ph type="ctrTitle"/>
          </p:nvPr>
        </p:nvSpPr>
        <p:spPr>
          <a:xfrm>
            <a:off x="4180488" y="296027"/>
            <a:ext cx="6307200" cy="795099"/>
          </a:xfrm>
          <a:prstGeom prst="rect">
            <a:avLst/>
          </a:prstGeom>
          <a:noFill/>
          <a:ln>
            <a:noFill/>
          </a:ln>
        </p:spPr>
        <p:txBody>
          <a:bodyPr anchorCtr="0" anchor="b" bIns="91425" lIns="109725" spcFirstLastPara="1" rIns="109725" wrap="square" tIns="109725">
            <a:normAutofit fontScale="90000"/>
          </a:bodyPr>
          <a:lstStyle/>
          <a:p>
            <a:pPr indent="0" lvl="0" marL="0" rtl="0" algn="l">
              <a:lnSpc>
                <a:spcPct val="100000"/>
              </a:lnSpc>
              <a:spcBef>
                <a:spcPts val="0"/>
              </a:spcBef>
              <a:spcAft>
                <a:spcPts val="0"/>
              </a:spcAft>
              <a:buClr>
                <a:schemeClr val="dk1"/>
              </a:buClr>
              <a:buSzPct val="100000"/>
              <a:buFont typeface="Arial"/>
              <a:buNone/>
            </a:pPr>
            <a:r>
              <a:rPr lang="en-US"/>
              <a:t>3.方法</a:t>
            </a:r>
            <a:endParaRPr/>
          </a:p>
        </p:txBody>
      </p:sp>
      <p:pic>
        <p:nvPicPr>
          <p:cNvPr descr="Black paper stacked" id="173" name="Google Shape;173;p4"/>
          <p:cNvPicPr preferRelativeResize="0"/>
          <p:nvPr/>
        </p:nvPicPr>
        <p:blipFill rotWithShape="1">
          <a:blip r:embed="rId3">
            <a:alphaModFix/>
          </a:blip>
          <a:srcRect b="-1" l="39140" r="23250" t="0"/>
          <a:stretch/>
        </p:blipFill>
        <p:spPr>
          <a:xfrm>
            <a:off x="20" y="10"/>
            <a:ext cx="3863955" cy="6857989"/>
          </a:xfrm>
          <a:prstGeom prst="rect">
            <a:avLst/>
          </a:prstGeom>
          <a:noFill/>
          <a:ln>
            <a:noFill/>
          </a:ln>
        </p:spPr>
      </p:pic>
      <p:sp>
        <p:nvSpPr>
          <p:cNvPr id="174" name="Google Shape;174;p4"/>
          <p:cNvSpPr txBox="1"/>
          <p:nvPr/>
        </p:nvSpPr>
        <p:spPr>
          <a:xfrm>
            <a:off x="4775059" y="2749089"/>
            <a:ext cx="6307200" cy="1710500"/>
          </a:xfrm>
          <a:prstGeom prst="rect">
            <a:avLst/>
          </a:prstGeom>
          <a:noFill/>
          <a:ln>
            <a:noFill/>
          </a:ln>
        </p:spPr>
        <p:txBody>
          <a:bodyPr anchorCtr="0" anchor="t" bIns="91425" lIns="109725" spcFirstLastPara="1" rIns="109725" wrap="square" tIns="109725">
            <a:normAutofit/>
          </a:bodyPr>
          <a:lstStyle/>
          <a:p>
            <a:pPr indent="0" lvl="0" marL="0" marR="0" rtl="0" algn="ctr">
              <a:lnSpc>
                <a:spcPct val="125000"/>
              </a:lnSpc>
              <a:spcBef>
                <a:spcPts val="0"/>
              </a:spcBef>
              <a:spcAft>
                <a:spcPts val="0"/>
              </a:spcAft>
              <a:buClr>
                <a:schemeClr val="accent3"/>
              </a:buClr>
              <a:buSzPts val="2400"/>
              <a:buFont typeface="Noto Sans Symbols"/>
              <a:buNone/>
            </a:pPr>
            <a:r>
              <a:t/>
            </a:r>
            <a:endParaRPr i="0" sz="2400">
              <a:solidFill>
                <a:schemeClr val="dk1"/>
              </a:solidFill>
              <a:latin typeface="Arial"/>
              <a:ea typeface="Arial"/>
              <a:cs typeface="Arial"/>
              <a:sym typeface="Arial"/>
            </a:endParaRPr>
          </a:p>
        </p:txBody>
      </p:sp>
      <p:sp>
        <p:nvSpPr>
          <p:cNvPr id="175" name="Google Shape;175;p4"/>
          <p:cNvSpPr txBox="1"/>
          <p:nvPr>
            <p:ph idx="1" type="subTitle"/>
          </p:nvPr>
        </p:nvSpPr>
        <p:spPr>
          <a:xfrm>
            <a:off x="5048659" y="1459844"/>
            <a:ext cx="5760000" cy="5071230"/>
          </a:xfrm>
          <a:prstGeom prst="rect">
            <a:avLst/>
          </a:prstGeom>
          <a:noFill/>
          <a:ln>
            <a:noFill/>
          </a:ln>
        </p:spPr>
        <p:txBody>
          <a:bodyPr anchorCtr="0" anchor="t" bIns="91425" lIns="109725" spcFirstLastPara="1" rIns="109725" wrap="square" tIns="109725">
            <a:normAutofit fontScale="92500" lnSpcReduction="20000"/>
          </a:bodyPr>
          <a:lstStyle/>
          <a:p>
            <a:pPr indent="0" lvl="0" marL="0" rtl="0" algn="ctr">
              <a:lnSpc>
                <a:spcPct val="125000"/>
              </a:lnSpc>
              <a:spcBef>
                <a:spcPts val="0"/>
              </a:spcBef>
              <a:spcAft>
                <a:spcPts val="0"/>
              </a:spcAft>
              <a:buSzPct val="100000"/>
              <a:buNone/>
            </a:pPr>
            <a:r>
              <a:rPr lang="en-US"/>
              <a:t>Ckiptagger</a:t>
            </a:r>
            <a:endParaRPr/>
          </a:p>
          <a:p>
            <a:pPr indent="0" lvl="0" marL="0" rtl="0" algn="ctr">
              <a:lnSpc>
                <a:spcPct val="125000"/>
              </a:lnSpc>
              <a:spcBef>
                <a:spcPts val="1000"/>
              </a:spcBef>
              <a:spcAft>
                <a:spcPts val="0"/>
              </a:spcAft>
              <a:buSzPct val="100000"/>
              <a:buNone/>
            </a:pPr>
            <a:r>
              <a:rPr lang="en-US"/>
              <a:t>▼</a:t>
            </a:r>
            <a:endParaRPr/>
          </a:p>
          <a:p>
            <a:pPr indent="0" lvl="0" marL="0" rtl="0" algn="ctr">
              <a:lnSpc>
                <a:spcPct val="125000"/>
              </a:lnSpc>
              <a:spcBef>
                <a:spcPts val="1000"/>
              </a:spcBef>
              <a:spcAft>
                <a:spcPts val="0"/>
              </a:spcAft>
              <a:buSzPct val="100000"/>
              <a:buNone/>
            </a:pPr>
            <a:r>
              <a:rPr lang="en-US"/>
              <a:t>Tfidf</a:t>
            </a:r>
            <a:endParaRPr/>
          </a:p>
          <a:p>
            <a:pPr indent="0" lvl="0" marL="0" rtl="0" algn="ctr">
              <a:lnSpc>
                <a:spcPct val="125000"/>
              </a:lnSpc>
              <a:spcBef>
                <a:spcPts val="1000"/>
              </a:spcBef>
              <a:spcAft>
                <a:spcPts val="0"/>
              </a:spcAft>
              <a:buSzPct val="100000"/>
              <a:buNone/>
            </a:pPr>
            <a:r>
              <a:rPr lang="en-US"/>
              <a:t>▼</a:t>
            </a:r>
            <a:endParaRPr/>
          </a:p>
          <a:p>
            <a:pPr indent="0" lvl="0" marL="0" rtl="0" algn="ctr">
              <a:lnSpc>
                <a:spcPct val="125000"/>
              </a:lnSpc>
              <a:spcBef>
                <a:spcPts val="1000"/>
              </a:spcBef>
              <a:spcAft>
                <a:spcPts val="0"/>
              </a:spcAft>
              <a:buSzPct val="100000"/>
              <a:buNone/>
            </a:pPr>
            <a:r>
              <a:rPr lang="en-US"/>
              <a:t>Stop-word</a:t>
            </a:r>
            <a:endParaRPr/>
          </a:p>
          <a:p>
            <a:pPr indent="0" lvl="0" marL="0" rtl="0" algn="ctr">
              <a:lnSpc>
                <a:spcPct val="125000"/>
              </a:lnSpc>
              <a:spcBef>
                <a:spcPts val="1000"/>
              </a:spcBef>
              <a:spcAft>
                <a:spcPts val="0"/>
              </a:spcAft>
              <a:buSzPct val="100000"/>
              <a:buNone/>
            </a:pPr>
            <a:r>
              <a:rPr lang="en-US"/>
              <a:t>▼</a:t>
            </a:r>
            <a:endParaRPr/>
          </a:p>
          <a:p>
            <a:pPr indent="0" lvl="0" marL="0" rtl="0" algn="ctr">
              <a:lnSpc>
                <a:spcPct val="125000"/>
              </a:lnSpc>
              <a:spcBef>
                <a:spcPts val="1000"/>
              </a:spcBef>
              <a:spcAft>
                <a:spcPts val="0"/>
              </a:spcAft>
              <a:buSzPct val="100000"/>
              <a:buNone/>
            </a:pPr>
            <a:r>
              <a:rPr lang="en-US"/>
              <a:t>Logistic</a:t>
            </a:r>
            <a:endParaRPr/>
          </a:p>
          <a:p>
            <a:pPr indent="0" lvl="0" marL="0" rtl="0" algn="ctr">
              <a:lnSpc>
                <a:spcPct val="125000"/>
              </a:lnSpc>
              <a:spcBef>
                <a:spcPts val="1000"/>
              </a:spcBef>
              <a:spcAft>
                <a:spcPts val="0"/>
              </a:spcAft>
              <a:buSzPct val="100000"/>
              <a:buNone/>
            </a:pPr>
            <a:r>
              <a:rPr lang="en-US"/>
              <a:t>regression</a:t>
            </a:r>
            <a:endParaRPr/>
          </a:p>
          <a:p>
            <a:pPr indent="0" lvl="0" marL="0" rtl="0" algn="ctr">
              <a:lnSpc>
                <a:spcPct val="125000"/>
              </a:lnSpc>
              <a:spcBef>
                <a:spcPts val="1000"/>
              </a:spcBef>
              <a:spcAft>
                <a:spcPts val="0"/>
              </a:spcAft>
              <a:buSzPct val="100000"/>
              <a:buNone/>
            </a:pPr>
            <a:r>
              <a:rPr lang="en-US"/>
              <a:t>▼</a:t>
            </a:r>
            <a:endParaRPr/>
          </a:p>
          <a:p>
            <a:pPr indent="0" lvl="0" marL="0" rtl="0" algn="ctr">
              <a:lnSpc>
                <a:spcPct val="125000"/>
              </a:lnSpc>
              <a:spcBef>
                <a:spcPts val="1000"/>
              </a:spcBef>
              <a:spcAft>
                <a:spcPts val="0"/>
              </a:spcAft>
              <a:buSzPct val="100000"/>
              <a:buNone/>
            </a:pPr>
            <a:r>
              <a:rPr lang="en-US"/>
              <a:t>GridSearchCV</a:t>
            </a:r>
            <a:endParaRPr/>
          </a:p>
        </p:txBody>
      </p:sp>
      <p:sp>
        <p:nvSpPr>
          <p:cNvPr id="176" name="Google Shape;176;p4"/>
          <p:cNvSpPr txBox="1"/>
          <p:nvPr/>
        </p:nvSpPr>
        <p:spPr>
          <a:xfrm>
            <a:off x="5957429" y="664745"/>
            <a:ext cx="69391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（模型）</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4.分析流程</a:t>
            </a:r>
            <a:endParaRPr/>
          </a:p>
        </p:txBody>
      </p:sp>
      <p:sp>
        <p:nvSpPr>
          <p:cNvPr id="182" name="Google Shape;182;p5"/>
          <p:cNvSpPr txBox="1"/>
          <p:nvPr>
            <p:ph idx="2" type="body"/>
          </p:nvPr>
        </p:nvSpPr>
        <p:spPr>
          <a:xfrm>
            <a:off x="989399" y="1508126"/>
            <a:ext cx="6201975" cy="768350"/>
          </a:xfrm>
          <a:prstGeom prst="rect">
            <a:avLst/>
          </a:prstGeom>
          <a:noFill/>
          <a:ln>
            <a:noFill/>
          </a:ln>
        </p:spPr>
        <p:txBody>
          <a:bodyPr anchorCtr="0" anchor="t" bIns="91425" lIns="109725" spcFirstLastPara="1" rIns="109725" wrap="square" tIns="109725">
            <a:noAutofit/>
          </a:bodyPr>
          <a:lstStyle/>
          <a:p>
            <a:pPr indent="-457200" lvl="1" marL="817200" rtl="0" algn="l">
              <a:lnSpc>
                <a:spcPct val="150000"/>
              </a:lnSpc>
              <a:spcBef>
                <a:spcPts val="0"/>
              </a:spcBef>
              <a:spcAft>
                <a:spcPts val="0"/>
              </a:spcAft>
              <a:buClr>
                <a:schemeClr val="dk1"/>
              </a:buClr>
              <a:buSzPts val="2000"/>
              <a:buFont typeface="Arial"/>
              <a:buAutoNum type="arabicPeriod"/>
            </a:pPr>
            <a:r>
              <a:rPr lang="en-US"/>
              <a:t>抓取yahoo電影評論</a:t>
            </a:r>
            <a:endParaRPr/>
          </a:p>
        </p:txBody>
      </p:sp>
      <p:pic>
        <p:nvPicPr>
          <p:cNvPr id="183" name="Google Shape;183;p5"/>
          <p:cNvPicPr preferRelativeResize="0"/>
          <p:nvPr/>
        </p:nvPicPr>
        <p:blipFill rotWithShape="1">
          <a:blip r:embed="rId3">
            <a:alphaModFix amt="85000"/>
          </a:blip>
          <a:srcRect b="0" l="0" r="0" t="0"/>
          <a:stretch/>
        </p:blipFill>
        <p:spPr>
          <a:xfrm>
            <a:off x="1250674" y="2171327"/>
            <a:ext cx="9690652" cy="4516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6"/>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4.分析流程</a:t>
            </a:r>
            <a:endParaRPr/>
          </a:p>
        </p:txBody>
      </p:sp>
      <p:pic>
        <p:nvPicPr>
          <p:cNvPr id="189" name="Google Shape;189;p6"/>
          <p:cNvPicPr preferRelativeResize="0"/>
          <p:nvPr/>
        </p:nvPicPr>
        <p:blipFill rotWithShape="1">
          <a:blip r:embed="rId3">
            <a:alphaModFix amt="85000"/>
          </a:blip>
          <a:srcRect b="0" l="0" r="0" t="0"/>
          <a:stretch/>
        </p:blipFill>
        <p:spPr>
          <a:xfrm>
            <a:off x="1141039" y="2167616"/>
            <a:ext cx="9692640" cy="4295095"/>
          </a:xfrm>
          <a:prstGeom prst="rect">
            <a:avLst/>
          </a:prstGeom>
          <a:noFill/>
          <a:ln>
            <a:noFill/>
          </a:ln>
        </p:spPr>
      </p:pic>
      <p:sp>
        <p:nvSpPr>
          <p:cNvPr id="190" name="Google Shape;190;p6"/>
          <p:cNvSpPr txBox="1"/>
          <p:nvPr/>
        </p:nvSpPr>
        <p:spPr>
          <a:xfrm>
            <a:off x="989400" y="1425724"/>
            <a:ext cx="7051356" cy="768350"/>
          </a:xfrm>
          <a:prstGeom prst="rect">
            <a:avLst/>
          </a:prstGeom>
          <a:noFill/>
          <a:ln>
            <a:noFill/>
          </a:ln>
        </p:spPr>
        <p:txBody>
          <a:bodyPr anchorCtr="0" anchor="t" bIns="91425" lIns="109725" spcFirstLastPara="1" rIns="109725" wrap="square" tIns="109725">
            <a:noAutofit/>
          </a:bodyPr>
          <a:lstStyle/>
          <a:p>
            <a:pPr indent="0" lvl="1" marL="360000"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2.	使用Ckiptagger把語句斷詞，並分別儲存好壞</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4.分析流程</a:t>
            </a:r>
            <a:endParaRPr/>
          </a:p>
        </p:txBody>
      </p:sp>
      <p:sp>
        <p:nvSpPr>
          <p:cNvPr id="196" name="Google Shape;196;p7"/>
          <p:cNvSpPr txBox="1"/>
          <p:nvPr/>
        </p:nvSpPr>
        <p:spPr>
          <a:xfrm>
            <a:off x="989400" y="1440368"/>
            <a:ext cx="7939252" cy="768350"/>
          </a:xfrm>
          <a:prstGeom prst="rect">
            <a:avLst/>
          </a:prstGeom>
          <a:noFill/>
          <a:ln>
            <a:noFill/>
          </a:ln>
        </p:spPr>
        <p:txBody>
          <a:bodyPr anchorCtr="0" anchor="t" bIns="91425" lIns="109725" spcFirstLastPara="1" rIns="109725" wrap="square" tIns="109725">
            <a:noAutofit/>
          </a:bodyPr>
          <a:lstStyle/>
          <a:p>
            <a:pPr indent="0" lvl="1" marL="360000" marR="0" rtl="0" algn="l">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3.	將資料打散儲存，總資料數760，分割 </a:t>
            </a:r>
            <a:r>
              <a:rPr b="0" i="0" lang="en-US" sz="2000" u="none" cap="none" strike="noStrike">
                <a:solidFill>
                  <a:srgbClr val="D19A66"/>
                </a:solidFill>
                <a:latin typeface="Fira Code"/>
                <a:ea typeface="Fira Code"/>
                <a:cs typeface="Fira Code"/>
                <a:sym typeface="Fira Code"/>
              </a:rPr>
              <a:t>335</a:t>
            </a:r>
            <a:r>
              <a:rPr b="0" i="0" lang="en-US" sz="2000" u="none" cap="none" strike="noStrike">
                <a:solidFill>
                  <a:schemeClr val="dk1"/>
                </a:solidFill>
                <a:latin typeface="Arial"/>
                <a:ea typeface="Arial"/>
                <a:cs typeface="Arial"/>
                <a:sym typeface="Arial"/>
              </a:rPr>
              <a:t>好</a:t>
            </a:r>
            <a:r>
              <a:rPr b="0" i="0" lang="en-US" sz="2000" u="none" cap="none" strike="noStrike">
                <a:solidFill>
                  <a:srgbClr val="D19A66"/>
                </a:solidFill>
                <a:latin typeface="Fira Code"/>
                <a:ea typeface="Fira Code"/>
                <a:cs typeface="Fira Code"/>
                <a:sym typeface="Fira Code"/>
              </a:rPr>
              <a:t>/335</a:t>
            </a:r>
            <a:r>
              <a:rPr b="0" i="0" lang="en-US" sz="2000" u="none" cap="none" strike="noStrike">
                <a:solidFill>
                  <a:schemeClr val="dk1"/>
                </a:solidFill>
                <a:latin typeface="Arial"/>
                <a:ea typeface="Arial"/>
                <a:cs typeface="Arial"/>
                <a:sym typeface="Arial"/>
              </a:rPr>
              <a:t>壞</a:t>
            </a:r>
            <a:endParaRPr b="0" i="0" sz="2000" u="none" cap="none" strike="noStrike">
              <a:solidFill>
                <a:srgbClr val="ABB2BF"/>
              </a:solidFill>
              <a:latin typeface="Fira Code"/>
              <a:ea typeface="Fira Code"/>
              <a:cs typeface="Fira Code"/>
              <a:sym typeface="Fira Code"/>
            </a:endParaRPr>
          </a:p>
        </p:txBody>
      </p:sp>
      <p:pic>
        <p:nvPicPr>
          <p:cNvPr id="197" name="Google Shape;197;p7"/>
          <p:cNvPicPr preferRelativeResize="0"/>
          <p:nvPr/>
        </p:nvPicPr>
        <p:blipFill rotWithShape="1">
          <a:blip r:embed="rId3">
            <a:alphaModFix amt="85000"/>
          </a:blip>
          <a:srcRect b="0" l="0" r="0" t="0"/>
          <a:stretch/>
        </p:blipFill>
        <p:spPr>
          <a:xfrm>
            <a:off x="2985429" y="2138845"/>
            <a:ext cx="6221142" cy="3418752"/>
          </a:xfrm>
          <a:prstGeom prst="rect">
            <a:avLst/>
          </a:prstGeom>
          <a:noFill/>
          <a:ln>
            <a:noFill/>
          </a:ln>
        </p:spPr>
      </p:pic>
      <p:pic>
        <p:nvPicPr>
          <p:cNvPr id="198" name="Google Shape;198;p7"/>
          <p:cNvPicPr preferRelativeResize="0"/>
          <p:nvPr/>
        </p:nvPicPr>
        <p:blipFill rotWithShape="1">
          <a:blip r:embed="rId4">
            <a:alphaModFix amt="85000"/>
          </a:blip>
          <a:srcRect b="14411" l="0" r="0" t="14343"/>
          <a:stretch/>
        </p:blipFill>
        <p:spPr>
          <a:xfrm>
            <a:off x="2985429" y="5557597"/>
            <a:ext cx="5582429" cy="1208103"/>
          </a:xfrm>
          <a:prstGeom prst="rect">
            <a:avLst/>
          </a:prstGeom>
          <a:noFill/>
          <a:ln>
            <a:noFill/>
          </a:ln>
        </p:spPr>
      </p:pic>
      <p:sp>
        <p:nvSpPr>
          <p:cNvPr id="199" name="Google Shape;199;p7"/>
          <p:cNvSpPr/>
          <p:nvPr/>
        </p:nvSpPr>
        <p:spPr>
          <a:xfrm>
            <a:off x="8461766" y="5549131"/>
            <a:ext cx="736339" cy="1208103"/>
          </a:xfrm>
          <a:prstGeom prst="rect">
            <a:avLst/>
          </a:prstGeom>
          <a:solidFill>
            <a:srgbClr val="464950"/>
          </a:solidFill>
          <a:ln cap="flat" cmpd="sng" w="10775">
            <a:solidFill>
              <a:srgbClr val="4649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4.分析流程</a:t>
            </a:r>
            <a:endParaRPr/>
          </a:p>
        </p:txBody>
      </p:sp>
      <p:sp>
        <p:nvSpPr>
          <p:cNvPr id="205" name="Google Shape;205;p8"/>
          <p:cNvSpPr txBox="1"/>
          <p:nvPr>
            <p:ph idx="1" type="body"/>
          </p:nvPr>
        </p:nvSpPr>
        <p:spPr>
          <a:xfrm>
            <a:off x="1387334" y="1440391"/>
            <a:ext cx="6275000" cy="710142"/>
          </a:xfrm>
          <a:prstGeom prst="rect">
            <a:avLst/>
          </a:prstGeom>
          <a:noFill/>
          <a:ln>
            <a:noFill/>
          </a:ln>
        </p:spPr>
        <p:txBody>
          <a:bodyPr anchorCtr="0" anchor="t" bIns="91425" lIns="109725" spcFirstLastPara="1" rIns="109725" wrap="square" tIns="109725">
            <a:noAutofit/>
          </a:bodyPr>
          <a:lstStyle/>
          <a:p>
            <a:pPr indent="0" lvl="0" marL="0" rtl="0" algn="l">
              <a:lnSpc>
                <a:spcPct val="150000"/>
              </a:lnSpc>
              <a:spcBef>
                <a:spcPts val="0"/>
              </a:spcBef>
              <a:spcAft>
                <a:spcPts val="0"/>
              </a:spcAft>
              <a:buSzPts val="2000"/>
              <a:buNone/>
            </a:pPr>
            <a:r>
              <a:rPr lang="en-US"/>
              <a:t>4.　字詞處理，增加Stop-word和去除多餘符號</a:t>
            </a:r>
            <a:endParaRPr/>
          </a:p>
          <a:p>
            <a:pPr indent="-233000" lvl="0" marL="360000" rtl="0" algn="l">
              <a:lnSpc>
                <a:spcPct val="150000"/>
              </a:lnSpc>
              <a:spcBef>
                <a:spcPts val="1000"/>
              </a:spcBef>
              <a:spcAft>
                <a:spcPts val="0"/>
              </a:spcAft>
              <a:buSzPts val="2000"/>
              <a:buNone/>
            </a:pPr>
            <a:r>
              <a:t/>
            </a:r>
            <a:endParaRPr/>
          </a:p>
          <a:p>
            <a:pPr indent="-233000" lvl="0" marL="360000" rtl="0" algn="l">
              <a:lnSpc>
                <a:spcPct val="150000"/>
              </a:lnSpc>
              <a:spcBef>
                <a:spcPts val="1000"/>
              </a:spcBef>
              <a:spcAft>
                <a:spcPts val="0"/>
              </a:spcAft>
              <a:buSzPts val="2000"/>
              <a:buNone/>
            </a:pPr>
            <a:r>
              <a:t/>
            </a:r>
            <a:endParaRPr/>
          </a:p>
        </p:txBody>
      </p:sp>
      <p:pic>
        <p:nvPicPr>
          <p:cNvPr id="206" name="Google Shape;206;p8"/>
          <p:cNvPicPr preferRelativeResize="0"/>
          <p:nvPr/>
        </p:nvPicPr>
        <p:blipFill rotWithShape="1">
          <a:blip r:embed="rId3">
            <a:alphaModFix amt="85000"/>
          </a:blip>
          <a:srcRect b="0" l="0" r="0" t="0"/>
          <a:stretch/>
        </p:blipFill>
        <p:spPr>
          <a:xfrm>
            <a:off x="793859" y="2372523"/>
            <a:ext cx="10604281" cy="1756881"/>
          </a:xfrm>
          <a:prstGeom prst="rect">
            <a:avLst/>
          </a:prstGeom>
          <a:noFill/>
          <a:ln>
            <a:noFill/>
          </a:ln>
        </p:spPr>
      </p:pic>
      <p:pic>
        <p:nvPicPr>
          <p:cNvPr id="207" name="Google Shape;207;p8"/>
          <p:cNvPicPr preferRelativeResize="0"/>
          <p:nvPr/>
        </p:nvPicPr>
        <p:blipFill rotWithShape="1">
          <a:blip r:embed="rId4">
            <a:alphaModFix amt="85000"/>
          </a:blip>
          <a:srcRect b="0" l="0" r="0" t="0"/>
          <a:stretch/>
        </p:blipFill>
        <p:spPr>
          <a:xfrm>
            <a:off x="793859" y="4490898"/>
            <a:ext cx="10604281" cy="18534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txBox="1"/>
          <p:nvPr>
            <p:ph type="title"/>
          </p:nvPr>
        </p:nvSpPr>
        <p:spPr>
          <a:xfrm>
            <a:off x="989400" y="395289"/>
            <a:ext cx="10213200" cy="1112836"/>
          </a:xfrm>
          <a:prstGeom prst="rect">
            <a:avLst/>
          </a:prstGeom>
          <a:noFill/>
          <a:ln>
            <a:noFill/>
          </a:ln>
        </p:spPr>
        <p:txBody>
          <a:bodyPr anchorCtr="0" anchor="b" bIns="91425" lIns="109725" spcFirstLastPara="1" rIns="109725" wrap="square" tIns="109725">
            <a:noAutofit/>
          </a:bodyPr>
          <a:lstStyle/>
          <a:p>
            <a:pPr indent="0" lvl="0" marL="0" rtl="0" algn="l">
              <a:lnSpc>
                <a:spcPct val="100000"/>
              </a:lnSpc>
              <a:spcBef>
                <a:spcPts val="0"/>
              </a:spcBef>
              <a:spcAft>
                <a:spcPts val="0"/>
              </a:spcAft>
              <a:buClr>
                <a:schemeClr val="dk1"/>
              </a:buClr>
              <a:buSzPts val="3200"/>
              <a:buFont typeface="Arial"/>
              <a:buNone/>
            </a:pPr>
            <a:r>
              <a:rPr lang="en-US"/>
              <a:t>4.分析流程</a:t>
            </a:r>
            <a:endParaRPr/>
          </a:p>
        </p:txBody>
      </p:sp>
      <p:sp>
        <p:nvSpPr>
          <p:cNvPr id="213" name="Google Shape;213;p9"/>
          <p:cNvSpPr txBox="1"/>
          <p:nvPr>
            <p:ph idx="1" type="body"/>
          </p:nvPr>
        </p:nvSpPr>
        <p:spPr>
          <a:xfrm>
            <a:off x="1355159" y="1715686"/>
            <a:ext cx="4928400" cy="739641"/>
          </a:xfrm>
          <a:prstGeom prst="rect">
            <a:avLst/>
          </a:prstGeom>
          <a:noFill/>
          <a:ln>
            <a:noFill/>
          </a:ln>
        </p:spPr>
        <p:txBody>
          <a:bodyPr anchorCtr="0" anchor="t" bIns="91425" lIns="109725" spcFirstLastPara="1" rIns="109725" wrap="square" tIns="109725">
            <a:noAutofit/>
          </a:bodyPr>
          <a:lstStyle/>
          <a:p>
            <a:pPr indent="0" lvl="0" marL="0" rtl="0" algn="l">
              <a:lnSpc>
                <a:spcPct val="150000"/>
              </a:lnSpc>
              <a:spcBef>
                <a:spcPts val="0"/>
              </a:spcBef>
              <a:spcAft>
                <a:spcPts val="0"/>
              </a:spcAft>
              <a:buSzPts val="2000"/>
              <a:buNone/>
            </a:pPr>
            <a:r>
              <a:rPr lang="en-US"/>
              <a:t>5.  使用Tfidf</a:t>
            </a:r>
            <a:endParaRPr/>
          </a:p>
          <a:p>
            <a:pPr indent="-233000" lvl="0" marL="360000" rtl="0" algn="l">
              <a:lnSpc>
                <a:spcPct val="150000"/>
              </a:lnSpc>
              <a:spcBef>
                <a:spcPts val="1000"/>
              </a:spcBef>
              <a:spcAft>
                <a:spcPts val="0"/>
              </a:spcAft>
              <a:buSzPts val="2000"/>
              <a:buNone/>
            </a:pPr>
            <a:r>
              <a:t/>
            </a:r>
            <a:endParaRPr/>
          </a:p>
          <a:p>
            <a:pPr indent="-233000" lvl="0" marL="360000" rtl="0" algn="l">
              <a:lnSpc>
                <a:spcPct val="150000"/>
              </a:lnSpc>
              <a:spcBef>
                <a:spcPts val="1000"/>
              </a:spcBef>
              <a:spcAft>
                <a:spcPts val="0"/>
              </a:spcAft>
              <a:buSzPts val="2000"/>
              <a:buNone/>
            </a:pPr>
            <a:r>
              <a:t/>
            </a:r>
            <a:endParaRPr/>
          </a:p>
          <a:p>
            <a:pPr indent="-233000" lvl="0" marL="360000" rtl="0" algn="l">
              <a:lnSpc>
                <a:spcPct val="150000"/>
              </a:lnSpc>
              <a:spcBef>
                <a:spcPts val="1000"/>
              </a:spcBef>
              <a:spcAft>
                <a:spcPts val="0"/>
              </a:spcAft>
              <a:buSzPts val="2000"/>
              <a:buNone/>
            </a:pPr>
            <a:r>
              <a:t/>
            </a:r>
            <a:endParaRPr/>
          </a:p>
        </p:txBody>
      </p:sp>
      <p:pic>
        <p:nvPicPr>
          <p:cNvPr id="214" name="Google Shape;214;p9"/>
          <p:cNvPicPr preferRelativeResize="0"/>
          <p:nvPr/>
        </p:nvPicPr>
        <p:blipFill rotWithShape="1">
          <a:blip r:embed="rId3">
            <a:alphaModFix amt="85000"/>
          </a:blip>
          <a:srcRect b="0" l="0" r="0" t="0"/>
          <a:stretch/>
        </p:blipFill>
        <p:spPr>
          <a:xfrm>
            <a:off x="1665205" y="3267957"/>
            <a:ext cx="8861590" cy="16381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ost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2021-03-26T07:56:36Z</dcterms:created>
  <dc:creator>暉祐</dc:creator>
</cp:coreProperties>
</file>